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257" r:id="rId3"/>
    <p:sldId id="541" r:id="rId4"/>
    <p:sldId id="461" r:id="rId5"/>
    <p:sldId id="463" r:id="rId6"/>
    <p:sldId id="535" r:id="rId7"/>
    <p:sldId id="470" r:id="rId8"/>
    <p:sldId id="542" r:id="rId9"/>
    <p:sldId id="543" r:id="rId10"/>
    <p:sldId id="545" r:id="rId11"/>
    <p:sldId id="544" r:id="rId12"/>
    <p:sldId id="547" r:id="rId13"/>
    <p:sldId id="473" r:id="rId14"/>
    <p:sldId id="562" r:id="rId15"/>
    <p:sldId id="570" r:id="rId16"/>
    <p:sldId id="563" r:id="rId17"/>
    <p:sldId id="564" r:id="rId18"/>
    <p:sldId id="566" r:id="rId19"/>
    <p:sldId id="571" r:id="rId20"/>
    <p:sldId id="568" r:id="rId21"/>
    <p:sldId id="569" r:id="rId22"/>
    <p:sldId id="465" r:id="rId23"/>
    <p:sldId id="469" r:id="rId24"/>
    <p:sldId id="555" r:id="rId25"/>
    <p:sldId id="539" r:id="rId26"/>
    <p:sldId id="491" r:id="rId27"/>
    <p:sldId id="549" r:id="rId28"/>
    <p:sldId id="550" r:id="rId29"/>
    <p:sldId id="551" r:id="rId30"/>
    <p:sldId id="554" r:id="rId31"/>
    <p:sldId id="556" r:id="rId32"/>
    <p:sldId id="558" r:id="rId33"/>
    <p:sldId id="552" r:id="rId34"/>
    <p:sldId id="559" r:id="rId35"/>
    <p:sldId id="560" r:id="rId36"/>
    <p:sldId id="561" r:id="rId37"/>
    <p:sldId id="548" r:id="rId38"/>
    <p:sldId id="575" r:id="rId39"/>
    <p:sldId id="613" r:id="rId40"/>
    <p:sldId id="576" r:id="rId41"/>
    <p:sldId id="485" r:id="rId42"/>
    <p:sldId id="496" r:id="rId43"/>
    <p:sldId id="578" r:id="rId44"/>
    <p:sldId id="515" r:id="rId45"/>
    <p:sldId id="579" r:id="rId46"/>
    <p:sldId id="585" r:id="rId47"/>
    <p:sldId id="586" r:id="rId48"/>
    <p:sldId id="587" r:id="rId49"/>
    <p:sldId id="588" r:id="rId50"/>
    <p:sldId id="589" r:id="rId51"/>
    <p:sldId id="595" r:id="rId52"/>
    <p:sldId id="596" r:id="rId53"/>
    <p:sldId id="597" r:id="rId54"/>
    <p:sldId id="598" r:id="rId55"/>
    <p:sldId id="599" r:id="rId56"/>
    <p:sldId id="581" r:id="rId57"/>
    <p:sldId id="580" r:id="rId58"/>
    <p:sldId id="582" r:id="rId59"/>
    <p:sldId id="583" r:id="rId60"/>
    <p:sldId id="584" r:id="rId61"/>
    <p:sldId id="600" r:id="rId62"/>
    <p:sldId id="601" r:id="rId63"/>
    <p:sldId id="602" r:id="rId64"/>
    <p:sldId id="603" r:id="rId65"/>
    <p:sldId id="604" r:id="rId66"/>
    <p:sldId id="590" r:id="rId67"/>
    <p:sldId id="591" r:id="rId68"/>
    <p:sldId id="592" r:id="rId69"/>
    <p:sldId id="593" r:id="rId70"/>
    <p:sldId id="594" r:id="rId71"/>
    <p:sldId id="605" r:id="rId72"/>
    <p:sldId id="606" r:id="rId73"/>
    <p:sldId id="607" r:id="rId74"/>
    <p:sldId id="608" r:id="rId75"/>
    <p:sldId id="611" r:id="rId76"/>
    <p:sldId id="609" r:id="rId77"/>
    <p:sldId id="612" r:id="rId78"/>
    <p:sldId id="525" r:id="rId79"/>
    <p:sldId id="529" r:id="rId80"/>
    <p:sldId id="528" r:id="rId81"/>
    <p:sldId id="526" r:id="rId82"/>
    <p:sldId id="534"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1586"/>
    <a:srgbClr val="D030D4"/>
    <a:srgbClr val="FFFFFF"/>
    <a:srgbClr val="FCAAF6"/>
    <a:srgbClr val="9A22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87" autoAdjust="0"/>
    <p:restoredTop sz="94660"/>
  </p:normalViewPr>
  <p:slideViewPr>
    <p:cSldViewPr snapToGrid="0">
      <p:cViewPr varScale="1">
        <p:scale>
          <a:sx n="63" d="100"/>
          <a:sy n="63" d="100"/>
        </p:scale>
        <p:origin x="668" y="5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4D820-6850-482E-A264-E1A1E6FAADE3}" type="datetimeFigureOut">
              <a:rPr kumimoji="1" lang="ja-JP" altLang="en-US" smtClean="0"/>
              <a:t>2024/6/30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1C0C2-2F9D-4A40-BB34-4D6EC9657CB4}" type="slidenum">
              <a:rPr kumimoji="1" lang="ja-JP" altLang="en-US" smtClean="0"/>
              <a:t>‹#›</a:t>
            </a:fld>
            <a:endParaRPr kumimoji="1" lang="ja-JP" altLang="en-US"/>
          </a:p>
        </p:txBody>
      </p:sp>
    </p:spTree>
    <p:extLst>
      <p:ext uri="{BB962C8B-B14F-4D97-AF65-F5344CB8AC3E}">
        <p14:creationId xmlns:p14="http://schemas.microsoft.com/office/powerpoint/2010/main" val="13581841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8A40DAC-4B1D-40D9-888C-03954503BE38}"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lang="ja-JP" altLang="en-US"/>
              <a:t>講習会</a:t>
            </a:r>
            <a:r>
              <a:rPr lang="en-US" altLang="ja-JP"/>
              <a:t>202 6/30</a:t>
            </a:r>
            <a:endParaRPr lang="en-US" dirty="0"/>
          </a:p>
        </p:txBody>
      </p:sp>
      <p:sp>
        <p:nvSpPr>
          <p:cNvPr id="6" name="Slide Number Placeholder 5"/>
          <p:cNvSpPr>
            <a:spLocks noGrp="1"/>
          </p:cNvSpPr>
          <p:nvPr>
            <p:ph type="sldNum" sz="quarter" idx="12"/>
          </p:nvPr>
        </p:nvSpPr>
        <p:spPr>
          <a:xfrm>
            <a:off x="9240877" y="6372975"/>
            <a:ext cx="2743200" cy="365125"/>
          </a:xfrm>
        </p:spPr>
        <p:txBody>
          <a:bodyPr/>
          <a:lstStyle>
            <a:lvl1pPr>
              <a:defRPr sz="1800"/>
            </a:lvl1pPr>
          </a:lstStyle>
          <a:p>
            <a:fld id="{1ED9C195-5102-47C9-8FC9-1B5F118DAE17}" type="slidenum">
              <a:rPr kumimoji="1" lang="ja-JP" altLang="en-US" smtClean="0"/>
              <a:pPr/>
              <a:t>‹#›</a:t>
            </a:fld>
            <a:endParaRPr kumimoji="1" lang="ja-JP" altLang="en-US" dirty="0"/>
          </a:p>
        </p:txBody>
      </p:sp>
      <p:pic>
        <p:nvPicPr>
          <p:cNvPr id="7" name="図 6">
            <a:extLst>
              <a:ext uri="{FF2B5EF4-FFF2-40B4-BE49-F238E27FC236}">
                <a16:creationId xmlns:a16="http://schemas.microsoft.com/office/drawing/2014/main" id="{147B7699-9196-4EAF-AC2F-D2C1BE75BE72}"/>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604" y="0"/>
            <a:ext cx="1419579" cy="1202267"/>
          </a:xfrm>
          <a:prstGeom prst="rect">
            <a:avLst/>
          </a:prstGeom>
        </p:spPr>
      </p:pic>
    </p:spTree>
    <p:extLst>
      <p:ext uri="{BB962C8B-B14F-4D97-AF65-F5344CB8AC3E}">
        <p14:creationId xmlns:p14="http://schemas.microsoft.com/office/powerpoint/2010/main" val="3205405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87B9AC-649F-4007-8FC6-EA6AE29EC3A7}"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12"/>
          </p:nvPr>
        </p:nvSpPr>
        <p:spPr/>
        <p:txBody>
          <a:bodyPr/>
          <a:lstStyle/>
          <a:p>
            <a:fld id="{1ED9C195-5102-47C9-8FC9-1B5F118DAE17}" type="slidenum">
              <a:rPr kumimoji="1" lang="ja-JP" altLang="en-US" smtClean="0"/>
              <a:pPr/>
              <a:t>‹#›</a:t>
            </a:fld>
            <a:endParaRPr kumimoji="1" lang="ja-JP" altLang="en-US" dirty="0"/>
          </a:p>
        </p:txBody>
      </p:sp>
    </p:spTree>
    <p:extLst>
      <p:ext uri="{BB962C8B-B14F-4D97-AF65-F5344CB8AC3E}">
        <p14:creationId xmlns:p14="http://schemas.microsoft.com/office/powerpoint/2010/main" val="1578841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7FF2AD8-2840-4992-9610-C65658B43794}"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2698778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sz="2000"/>
            </a:lvl1pPr>
          </a:lstStyle>
          <a:p>
            <a:fld id="{1ED9C195-5102-47C9-8FC9-1B5F118DAE17}" type="slidenum">
              <a:rPr kumimoji="1" lang="ja-JP" altLang="en-US" smtClean="0"/>
              <a:pPr/>
              <a:t>‹#›</a:t>
            </a:fld>
            <a:endParaRPr kumimoji="1" lang="ja-JP" altLang="en-US"/>
          </a:p>
        </p:txBody>
      </p:sp>
      <p:sp>
        <p:nvSpPr>
          <p:cNvPr id="2" name="Title 1"/>
          <p:cNvSpPr>
            <a:spLocks noGrp="1"/>
          </p:cNvSpPr>
          <p:nvPr>
            <p:ph type="ctrTitle"/>
          </p:nvPr>
        </p:nvSpPr>
        <p:spPr>
          <a:xfrm>
            <a:off x="914400" y="1122363"/>
            <a:ext cx="10363200" cy="2387600"/>
          </a:xfrm>
        </p:spPr>
        <p:txBody>
          <a:bodyPr anchor="b"/>
          <a:lstStyle>
            <a:lvl1pPr algn="ctr">
              <a:defRPr sz="6000">
                <a:solidFill>
                  <a:srgbClr val="3E1586"/>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24000" y="3602038"/>
            <a:ext cx="9144000" cy="2604030"/>
          </a:xfrm>
        </p:spPr>
        <p:txBody>
          <a:bodyPr>
            <a:normAutofit/>
          </a:bodyPr>
          <a:lstStyle>
            <a:lvl1pPr marL="0" indent="0" algn="ctr">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pic>
        <p:nvPicPr>
          <p:cNvPr id="29" name="図 28"/>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686" y="8415"/>
            <a:ext cx="1603023" cy="1202267"/>
          </a:xfrm>
          <a:prstGeom prst="rect">
            <a:avLst/>
          </a:prstGeom>
        </p:spPr>
      </p:pic>
    </p:spTree>
    <p:extLst>
      <p:ext uri="{BB962C8B-B14F-4D97-AF65-F5344CB8AC3E}">
        <p14:creationId xmlns:p14="http://schemas.microsoft.com/office/powerpoint/2010/main" val="4188191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a:xfrm>
            <a:off x="838200" y="1617807"/>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ED8A24CF-F29A-4845-88A2-CC248CCD45A4}"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12"/>
          </p:nvPr>
        </p:nvSpPr>
        <p:spPr>
          <a:xfrm>
            <a:off x="9239785" y="6372976"/>
            <a:ext cx="2743200" cy="365125"/>
          </a:xfrm>
        </p:spPr>
        <p:txBody>
          <a:bodyPr/>
          <a:lstStyle>
            <a:lvl1pPr>
              <a:defRPr sz="1800"/>
            </a:lvl1pPr>
          </a:lstStyle>
          <a:p>
            <a:fld id="{1ED9C195-5102-47C9-8FC9-1B5F118DAE17}" type="slidenum">
              <a:rPr kumimoji="1" lang="ja-JP" altLang="en-US" smtClean="0"/>
              <a:pPr/>
              <a:t>‹#›</a:t>
            </a:fld>
            <a:endParaRPr kumimoji="1" lang="ja-JP" altLang="en-US" dirty="0"/>
          </a:p>
        </p:txBody>
      </p:sp>
    </p:spTree>
    <p:extLst>
      <p:ext uri="{BB962C8B-B14F-4D97-AF65-F5344CB8AC3E}">
        <p14:creationId xmlns:p14="http://schemas.microsoft.com/office/powerpoint/2010/main" val="224173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5E0C632-D831-4A13-B2C8-E9D4DC6B2781}"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3D51802-6CA4-44EB-9274-A8C2FB89EF78}"/>
              </a:ext>
            </a:extLst>
          </p:cNvPr>
          <p:cNvSpPr/>
          <p:nvPr userDrawn="1"/>
        </p:nvSpPr>
        <p:spPr>
          <a:xfrm>
            <a:off x="1366078" y="0"/>
            <a:ext cx="10825921"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28822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77E32C3-4A3E-4D71-BBEA-F569AE46216A}" type="datetime1">
              <a:rPr lang="en-US" altLang="ja-JP" smtClean="0"/>
              <a:t>6/30/2024</a:t>
            </a:fld>
            <a:endParaRPr lang="en-US" dirty="0"/>
          </a:p>
        </p:txBody>
      </p:sp>
      <p:sp>
        <p:nvSpPr>
          <p:cNvPr id="6" name="Footer Placeholder 5"/>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7" name="Slide Number Placeholder 6"/>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409233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9F96F54-EDD0-422B-9B55-8B9CBB9DE860}" type="datetime1">
              <a:rPr lang="en-US" altLang="ja-JP" smtClean="0"/>
              <a:t>6/30/2024</a:t>
            </a:fld>
            <a:endParaRPr lang="en-US" dirty="0"/>
          </a:p>
        </p:txBody>
      </p:sp>
      <p:sp>
        <p:nvSpPr>
          <p:cNvPr id="8" name="Footer Placeholder 7"/>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9" name="Slide Number Placeholder 8"/>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344798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800B387-4E9A-4A4F-9C99-F6CADC5B9351}" type="datetime1">
              <a:rPr lang="en-US" altLang="ja-JP" smtClean="0"/>
              <a:t>6/30/2024</a:t>
            </a:fld>
            <a:endParaRPr lang="en-US" dirty="0"/>
          </a:p>
        </p:txBody>
      </p:sp>
      <p:sp>
        <p:nvSpPr>
          <p:cNvPr id="4" name="Footer Placeholder 3"/>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5" name="Slide Number Placeholder 4"/>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2160308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650128-4632-4348-AACF-36F13EF60D91}" type="datetime1">
              <a:rPr lang="en-US" altLang="ja-JP" smtClean="0"/>
              <a:t>6/30/2024</a:t>
            </a:fld>
            <a:endParaRPr lang="en-US" dirty="0"/>
          </a:p>
        </p:txBody>
      </p:sp>
      <p:sp>
        <p:nvSpPr>
          <p:cNvPr id="3" name="Footer Placeholder 2"/>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4" name="Slide Number Placeholder 3"/>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189851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F58600-5F3B-43ED-891B-61A391A9B066}" type="datetime1">
              <a:rPr lang="en-US" altLang="ja-JP" smtClean="0"/>
              <a:t>6/30/2024</a:t>
            </a:fld>
            <a:endParaRPr lang="en-US" dirty="0"/>
          </a:p>
        </p:txBody>
      </p:sp>
      <p:sp>
        <p:nvSpPr>
          <p:cNvPr id="6" name="Footer Placeholder 5"/>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7" name="Slide Number Placeholder 6"/>
          <p:cNvSpPr>
            <a:spLocks noGrp="1"/>
          </p:cNvSpPr>
          <p:nvPr>
            <p:ph type="sldNum" sz="quarter" idx="12"/>
          </p:nvPr>
        </p:nvSpPr>
        <p:spPr/>
        <p:txBody>
          <a:bodyPr/>
          <a:lstStyle/>
          <a:p>
            <a:fld id="{1ED9C195-5102-47C9-8FC9-1B5F118DAE17}" type="slidenum">
              <a:rPr kumimoji="1" lang="ja-JP" altLang="en-US" smtClean="0"/>
              <a:pPr/>
              <a:t>‹#›</a:t>
            </a:fld>
            <a:endParaRPr kumimoji="1" lang="ja-JP" altLang="en-US" dirty="0"/>
          </a:p>
        </p:txBody>
      </p:sp>
    </p:spTree>
    <p:extLst>
      <p:ext uri="{BB962C8B-B14F-4D97-AF65-F5344CB8AC3E}">
        <p14:creationId xmlns:p14="http://schemas.microsoft.com/office/powerpoint/2010/main" val="2395584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C46F134-E0E3-453C-A2D5-69C48B5EE55B}" type="datetime1">
              <a:rPr lang="en-US" altLang="ja-JP" smtClean="0"/>
              <a:t>6/30/2024</a:t>
            </a:fld>
            <a:endParaRPr lang="en-US" dirty="0"/>
          </a:p>
        </p:txBody>
      </p:sp>
      <p:sp>
        <p:nvSpPr>
          <p:cNvPr id="6" name="Footer Placeholder 5"/>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7" name="Slide Number Placeholder 6"/>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2181284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dirty="0"/>
              <a:t>マスター タイトルの書式設定</a:t>
            </a:r>
            <a:r>
              <a:rPr lang="en-US" altLang="ja-JP" dirty="0"/>
              <a:t>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57186-881E-4722-BE61-36F5C1DEFF29}" type="datetime1">
              <a:rPr lang="en-US" altLang="ja-JP" smtClean="0"/>
              <a:t>6/30/2024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9C195-5102-47C9-8FC9-1B5F118DAE17}"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D90A61-07FB-4B67-A65C-E6C2ABFFFDF3}"/>
              </a:ext>
            </a:extLst>
          </p:cNvPr>
          <p:cNvSpPr/>
          <p:nvPr userDrawn="1"/>
        </p:nvSpPr>
        <p:spPr>
          <a:xfrm>
            <a:off x="0" y="6256868"/>
            <a:ext cx="12192000" cy="601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pic>
        <p:nvPicPr>
          <p:cNvPr id="8" name="図 7">
            <a:extLst>
              <a:ext uri="{FF2B5EF4-FFF2-40B4-BE49-F238E27FC236}">
                <a16:creationId xmlns:a16="http://schemas.microsoft.com/office/drawing/2014/main" id="{EBD555A8-E238-466F-AE40-E2E23C6DB736}"/>
              </a:ext>
            </a:extLst>
          </p:cNvPr>
          <p:cNvPicPr>
            <a:picLocks noChangeAspect="1"/>
          </p:cNvPicPr>
          <p:nvPr userDrawn="1"/>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0066" y="6307809"/>
            <a:ext cx="528761" cy="502850"/>
          </a:xfrm>
          <a:prstGeom prst="rect">
            <a:avLst/>
          </a:prstGeom>
        </p:spPr>
      </p:pic>
      <p:sp>
        <p:nvSpPr>
          <p:cNvPr id="9" name="楕円 8">
            <a:extLst>
              <a:ext uri="{FF2B5EF4-FFF2-40B4-BE49-F238E27FC236}">
                <a16:creationId xmlns:a16="http://schemas.microsoft.com/office/drawing/2014/main" id="{DFAB4465-0A67-45AC-8BC6-8B112C278FA3}"/>
              </a:ext>
            </a:extLst>
          </p:cNvPr>
          <p:cNvSpPr/>
          <p:nvPr userDrawn="1"/>
        </p:nvSpPr>
        <p:spPr>
          <a:xfrm>
            <a:off x="11538458" y="6317617"/>
            <a:ext cx="468883" cy="493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1">
              <a:solidFill>
                <a:schemeClr val="tx2"/>
              </a:solidFill>
              <a:latin typeface="+mn-lt"/>
            </a:endParaRPr>
          </a:p>
        </p:txBody>
      </p:sp>
    </p:spTree>
    <p:extLst>
      <p:ext uri="{BB962C8B-B14F-4D97-AF65-F5344CB8AC3E}">
        <p14:creationId xmlns:p14="http://schemas.microsoft.com/office/powerpoint/2010/main" val="32705141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1"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ohoku-University-Takizawa-Lab/study_session/tree/main/2023/2nd_git_GitHub/slides"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daikinakai/gitTutorial_takizawaLab"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p:txBody>
          <a:bodyPr/>
          <a:lstStyle/>
          <a:p>
            <a:r>
              <a:rPr kumimoji="1" lang="ja-JP" altLang="en-US" dirty="0"/>
              <a:t>講習会　第</a:t>
            </a:r>
            <a:r>
              <a:rPr kumimoji="1" lang="en-US" altLang="ja-JP" dirty="0"/>
              <a:t>2</a:t>
            </a:r>
            <a:r>
              <a:rPr kumimoji="1" lang="ja-JP" altLang="en-US" dirty="0"/>
              <a:t>回</a:t>
            </a:r>
            <a:br>
              <a:rPr kumimoji="1" lang="en-US" altLang="ja-JP" dirty="0"/>
            </a:br>
            <a:r>
              <a:rPr kumimoji="1" lang="en-US" altLang="ja-JP" dirty="0" err="1"/>
              <a:t>git&amp;GitHub</a:t>
            </a:r>
            <a:r>
              <a:rPr lang="ja-JP" altLang="en-US" dirty="0"/>
              <a:t>編</a:t>
            </a:r>
            <a:endParaRPr kumimoji="1" lang="ja-JP" altLang="en-US" dirty="0"/>
          </a:p>
        </p:txBody>
      </p:sp>
      <p:sp>
        <p:nvSpPr>
          <p:cNvPr id="4" name="サブタイトル 3"/>
          <p:cNvSpPr>
            <a:spLocks noGrp="1"/>
          </p:cNvSpPr>
          <p:nvPr>
            <p:ph type="subTitle" idx="1"/>
          </p:nvPr>
        </p:nvSpPr>
        <p:spPr/>
        <p:txBody>
          <a:bodyPr/>
          <a:lstStyle/>
          <a:p>
            <a:r>
              <a:rPr kumimoji="1" lang="ja-JP" altLang="en-US" dirty="0"/>
              <a:t>担当：谷澤悠太</a:t>
            </a:r>
          </a:p>
        </p:txBody>
      </p:sp>
      <p:sp>
        <p:nvSpPr>
          <p:cNvPr id="2" name="スライド番号プレースホルダー 1"/>
          <p:cNvSpPr>
            <a:spLocks noGrp="1"/>
          </p:cNvSpPr>
          <p:nvPr>
            <p:ph type="sldNum" sz="quarter" idx="12"/>
          </p:nvPr>
        </p:nvSpPr>
        <p:spPr/>
        <p:txBody>
          <a:bodyPr/>
          <a:lstStyle/>
          <a:p>
            <a:fld id="{1ED9C195-5102-47C9-8FC9-1B5F118DAE17}" type="slidenum">
              <a:rPr kumimoji="1" lang="ja-JP" altLang="en-US" smtClean="0"/>
              <a:pPr/>
              <a:t>1</a:t>
            </a:fld>
            <a:endParaRPr kumimoji="1" lang="ja-JP" altLang="en-US"/>
          </a:p>
        </p:txBody>
      </p:sp>
      <p:pic>
        <p:nvPicPr>
          <p:cNvPr id="5" name="図 4" descr="夜に光っている月&#10;&#10;中程度の精度で自動的に生成された説明">
            <a:extLst>
              <a:ext uri="{FF2B5EF4-FFF2-40B4-BE49-F238E27FC236}">
                <a16:creationId xmlns:a16="http://schemas.microsoft.com/office/drawing/2014/main" id="{D56EE3D9-1128-4302-96D1-A67F86743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1778" y="4327645"/>
            <a:ext cx="1444841" cy="1860310"/>
          </a:xfrm>
          <a:prstGeom prst="rect">
            <a:avLst/>
          </a:prstGeom>
        </p:spPr>
      </p:pic>
      <p:sp>
        <p:nvSpPr>
          <p:cNvPr id="6" name="吹き出し: 角を丸めた四角形 5">
            <a:extLst>
              <a:ext uri="{FF2B5EF4-FFF2-40B4-BE49-F238E27FC236}">
                <a16:creationId xmlns:a16="http://schemas.microsoft.com/office/drawing/2014/main" id="{ED2B6751-94FC-46DB-8F02-B3FB8721D509}"/>
              </a:ext>
            </a:extLst>
          </p:cNvPr>
          <p:cNvSpPr/>
          <p:nvPr/>
        </p:nvSpPr>
        <p:spPr>
          <a:xfrm>
            <a:off x="2723281" y="4327645"/>
            <a:ext cx="5987441" cy="1655762"/>
          </a:xfrm>
          <a:prstGeom prst="wedgeRoundRectCallout">
            <a:avLst>
              <a:gd name="adj1" fmla="val 58874"/>
              <a:gd name="adj2" fmla="val 197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a:t>スライドは</a:t>
            </a:r>
            <a:r>
              <a:rPr kumimoji="1" lang="en-US" altLang="ja-JP" dirty="0"/>
              <a:t>GitHub</a:t>
            </a:r>
            <a:r>
              <a:rPr kumimoji="1" lang="ja-JP" altLang="en-US" dirty="0"/>
              <a:t>に上がってるので確認してください</a:t>
            </a:r>
            <a:endParaRPr kumimoji="1" lang="en-US" altLang="ja-JP" dirty="0"/>
          </a:p>
          <a:p>
            <a:pPr algn="ctr"/>
            <a:r>
              <a:rPr kumimoji="1" lang="en-US" altLang="ja-JP" dirty="0">
                <a:hlinkClick r:id="rId3"/>
              </a:rPr>
              <a:t>https://github.com/Tohoku-University-Takizawa-Lab/study_session/tree/main/2023/2nd_git_GitHub/slides</a:t>
            </a:r>
            <a:endParaRPr kumimoji="1" lang="ja-JP" altLang="en-US" dirty="0"/>
          </a:p>
        </p:txBody>
      </p:sp>
    </p:spTree>
    <p:extLst>
      <p:ext uri="{BB962C8B-B14F-4D97-AF65-F5344CB8AC3E}">
        <p14:creationId xmlns:p14="http://schemas.microsoft.com/office/powerpoint/2010/main" val="3584292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A6C92-97B8-B7A0-EA0E-13634AF80C6D}"/>
              </a:ext>
            </a:extLst>
          </p:cNvPr>
          <p:cNvSpPr>
            <a:spLocks noGrp="1"/>
          </p:cNvSpPr>
          <p:nvPr>
            <p:ph type="title"/>
          </p:nvPr>
        </p:nvSpPr>
        <p:spPr/>
        <p:txBody>
          <a:bodyPr>
            <a:normAutofit/>
          </a:bodyPr>
          <a:lstStyle/>
          <a:p>
            <a:r>
              <a:rPr lang="ja-JP" altLang="en-US" sz="4000" dirty="0"/>
              <a:t>ローカルリポジトリに対する操作</a:t>
            </a:r>
            <a:br>
              <a:rPr lang="en-US" altLang="ja-JP" sz="4000" dirty="0"/>
            </a:br>
            <a:r>
              <a:rPr lang="ja-JP" altLang="en-US" sz="4000" dirty="0"/>
              <a:t> </a:t>
            </a:r>
            <a:r>
              <a:rPr kumimoji="1" lang="en-US" altLang="ja-JP" sz="4000" dirty="0"/>
              <a:t>Operations on local repository</a:t>
            </a:r>
            <a:endParaRPr kumimoji="1" lang="ja-JP" altLang="en-US" sz="4000" dirty="0"/>
          </a:p>
        </p:txBody>
      </p:sp>
      <p:sp>
        <p:nvSpPr>
          <p:cNvPr id="5" name="スライド番号プレースホルダー 4">
            <a:extLst>
              <a:ext uri="{FF2B5EF4-FFF2-40B4-BE49-F238E27FC236}">
                <a16:creationId xmlns:a16="http://schemas.microsoft.com/office/drawing/2014/main" id="{7866791D-9DC5-B784-59C6-874D6AFBCB16}"/>
              </a:ext>
            </a:extLst>
          </p:cNvPr>
          <p:cNvSpPr>
            <a:spLocks noGrp="1"/>
          </p:cNvSpPr>
          <p:nvPr>
            <p:ph type="sldNum" sz="quarter" idx="12"/>
          </p:nvPr>
        </p:nvSpPr>
        <p:spPr/>
        <p:txBody>
          <a:bodyPr/>
          <a:lstStyle/>
          <a:p>
            <a:fld id="{1ED9C195-5102-47C9-8FC9-1B5F118DAE17}" type="slidenum">
              <a:rPr kumimoji="1" lang="ja-JP" altLang="en-US" smtClean="0"/>
              <a:pPr/>
              <a:t>10</a:t>
            </a:fld>
            <a:endParaRPr kumimoji="1" lang="ja-JP" altLang="en-US" dirty="0"/>
          </a:p>
        </p:txBody>
      </p:sp>
      <p:sp>
        <p:nvSpPr>
          <p:cNvPr id="8" name="正方形/長方形 7">
            <a:extLst>
              <a:ext uri="{FF2B5EF4-FFF2-40B4-BE49-F238E27FC236}">
                <a16:creationId xmlns:a16="http://schemas.microsoft.com/office/drawing/2014/main" id="{B9B53076-7343-CC70-D4C2-5C0272EAB020}"/>
              </a:ext>
            </a:extLst>
          </p:cNvPr>
          <p:cNvSpPr/>
          <p:nvPr/>
        </p:nvSpPr>
        <p:spPr>
          <a:xfrm>
            <a:off x="1518249" y="1595887"/>
            <a:ext cx="10023894" cy="3743864"/>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descr="アイコン&#10;&#10;自動的に生成された説明">
            <a:extLst>
              <a:ext uri="{FF2B5EF4-FFF2-40B4-BE49-F238E27FC236}">
                <a16:creationId xmlns:a16="http://schemas.microsoft.com/office/drawing/2014/main" id="{979DF6F8-6EC1-67D5-F6A0-E88440CA068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8557" y="3983110"/>
            <a:ext cx="1828804" cy="1828804"/>
          </a:xfrm>
        </p:spPr>
      </p:pic>
      <p:sp>
        <p:nvSpPr>
          <p:cNvPr id="10" name="テキスト ボックス 9">
            <a:extLst>
              <a:ext uri="{FF2B5EF4-FFF2-40B4-BE49-F238E27FC236}">
                <a16:creationId xmlns:a16="http://schemas.microsoft.com/office/drawing/2014/main" id="{6D187F90-7BB3-A11A-11B8-A2134A7EE67D}"/>
              </a:ext>
            </a:extLst>
          </p:cNvPr>
          <p:cNvSpPr txBox="1"/>
          <p:nvPr/>
        </p:nvSpPr>
        <p:spPr>
          <a:xfrm>
            <a:off x="995632" y="5473550"/>
            <a:ext cx="2790645" cy="646331"/>
          </a:xfrm>
          <a:prstGeom prst="rect">
            <a:avLst/>
          </a:prstGeom>
          <a:noFill/>
        </p:spPr>
        <p:txBody>
          <a:bodyPr wrap="square">
            <a:spAutoFit/>
          </a:bodyPr>
          <a:lstStyle/>
          <a:p>
            <a:r>
              <a:rPr lang="ja-JP" altLang="en-US" dirty="0"/>
              <a:t>Gitで管理しているフォルダ</a:t>
            </a:r>
            <a:endParaRPr lang="en-US" altLang="ja-JP" dirty="0"/>
          </a:p>
          <a:p>
            <a:r>
              <a:rPr lang="ja-JP" altLang="en-US" dirty="0"/>
              <a:t>Folders managed by Git</a:t>
            </a:r>
          </a:p>
        </p:txBody>
      </p:sp>
      <p:sp>
        <p:nvSpPr>
          <p:cNvPr id="11" name="正方形/長方形 10">
            <a:extLst>
              <a:ext uri="{FF2B5EF4-FFF2-40B4-BE49-F238E27FC236}">
                <a16:creationId xmlns:a16="http://schemas.microsoft.com/office/drawing/2014/main" id="{C676C33A-012C-440D-F243-80D6F8C48E85}"/>
              </a:ext>
            </a:extLst>
          </p:cNvPr>
          <p:cNvSpPr/>
          <p:nvPr/>
        </p:nvSpPr>
        <p:spPr>
          <a:xfrm>
            <a:off x="1783874" y="2404659"/>
            <a:ext cx="1395323" cy="20013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76AAB54-F25F-38B8-2149-46B1C1580653}"/>
              </a:ext>
            </a:extLst>
          </p:cNvPr>
          <p:cNvSpPr txBox="1"/>
          <p:nvPr/>
        </p:nvSpPr>
        <p:spPr>
          <a:xfrm>
            <a:off x="1852885" y="1661466"/>
            <a:ext cx="1395324" cy="646331"/>
          </a:xfrm>
          <a:prstGeom prst="rect">
            <a:avLst/>
          </a:prstGeom>
          <a:noFill/>
        </p:spPr>
        <p:txBody>
          <a:bodyPr wrap="square">
            <a:spAutoFit/>
          </a:bodyPr>
          <a:lstStyle/>
          <a:p>
            <a:r>
              <a:rPr lang="ja-JP" altLang="en-US" dirty="0"/>
              <a:t>ワークツリー</a:t>
            </a:r>
            <a:endParaRPr lang="en-US" altLang="ja-JP" dirty="0"/>
          </a:p>
          <a:p>
            <a:r>
              <a:rPr lang="en-US" altLang="ja-JP" dirty="0"/>
              <a:t>Work tree</a:t>
            </a:r>
            <a:endParaRPr lang="ja-JP" altLang="en-US" dirty="0"/>
          </a:p>
        </p:txBody>
      </p:sp>
      <p:pic>
        <p:nvPicPr>
          <p:cNvPr id="15" name="図 14" descr="交通標識の白黒写真&#10;&#10;中程度の精度で自動的に生成された説明">
            <a:extLst>
              <a:ext uri="{FF2B5EF4-FFF2-40B4-BE49-F238E27FC236}">
                <a16:creationId xmlns:a16="http://schemas.microsoft.com/office/drawing/2014/main" id="{7E2BB7A5-8BA7-7F97-5803-7197F862F3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075" y="2701145"/>
            <a:ext cx="766673" cy="766673"/>
          </a:xfrm>
          <a:prstGeom prst="rect">
            <a:avLst/>
          </a:prstGeom>
        </p:spPr>
      </p:pic>
      <p:sp>
        <p:nvSpPr>
          <p:cNvPr id="17" name="テキスト ボックス 16">
            <a:extLst>
              <a:ext uri="{FF2B5EF4-FFF2-40B4-BE49-F238E27FC236}">
                <a16:creationId xmlns:a16="http://schemas.microsoft.com/office/drawing/2014/main" id="{5C356776-E584-12C9-8652-0269B7657143}"/>
              </a:ext>
            </a:extLst>
          </p:cNvPr>
          <p:cNvSpPr txBox="1"/>
          <p:nvPr/>
        </p:nvSpPr>
        <p:spPr>
          <a:xfrm>
            <a:off x="1918662" y="2366213"/>
            <a:ext cx="1263770" cy="369332"/>
          </a:xfrm>
          <a:prstGeom prst="rect">
            <a:avLst/>
          </a:prstGeom>
          <a:noFill/>
        </p:spPr>
        <p:txBody>
          <a:bodyPr wrap="square">
            <a:spAutoFit/>
          </a:bodyPr>
          <a:lstStyle/>
          <a:p>
            <a:r>
              <a:rPr lang="ja-JP" altLang="en-US" dirty="0">
                <a:solidFill>
                  <a:srgbClr val="FF0000"/>
                </a:solidFill>
              </a:rPr>
              <a:t>Edited file</a:t>
            </a:r>
          </a:p>
        </p:txBody>
      </p:sp>
      <p:cxnSp>
        <p:nvCxnSpPr>
          <p:cNvPr id="19" name="直線矢印コネクタ 18">
            <a:extLst>
              <a:ext uri="{FF2B5EF4-FFF2-40B4-BE49-F238E27FC236}">
                <a16:creationId xmlns:a16="http://schemas.microsoft.com/office/drawing/2014/main" id="{1E43049C-10B0-B9B5-F5D2-FDE1FE5BBAE7}"/>
              </a:ext>
            </a:extLst>
          </p:cNvPr>
          <p:cNvCxnSpPr>
            <a:cxnSpLocks/>
          </p:cNvCxnSpPr>
          <p:nvPr/>
        </p:nvCxnSpPr>
        <p:spPr>
          <a:xfrm flipV="1">
            <a:off x="2182484" y="3077470"/>
            <a:ext cx="143593" cy="3839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FD8811BF-50C0-67E2-0988-E8EE385AB0A0}"/>
              </a:ext>
            </a:extLst>
          </p:cNvPr>
          <p:cNvSpPr/>
          <p:nvPr/>
        </p:nvSpPr>
        <p:spPr>
          <a:xfrm>
            <a:off x="5478135" y="1854679"/>
            <a:ext cx="3389820" cy="2772237"/>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アイコン&#10;&#10;自動的に生成された説明">
            <a:extLst>
              <a:ext uri="{FF2B5EF4-FFF2-40B4-BE49-F238E27FC236}">
                <a16:creationId xmlns:a16="http://schemas.microsoft.com/office/drawing/2014/main" id="{0BE24A80-1618-C980-FC2D-6AB8FBC3BF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6835" y="3605520"/>
            <a:ext cx="791298" cy="791298"/>
          </a:xfrm>
          <a:prstGeom prst="rect">
            <a:avLst/>
          </a:prstGeom>
        </p:spPr>
      </p:pic>
      <p:cxnSp>
        <p:nvCxnSpPr>
          <p:cNvPr id="24" name="直線矢印コネクタ 23">
            <a:extLst>
              <a:ext uri="{FF2B5EF4-FFF2-40B4-BE49-F238E27FC236}">
                <a16:creationId xmlns:a16="http://schemas.microsoft.com/office/drawing/2014/main" id="{F77EB5AC-0DB1-0411-BCAA-77430C3873B4}"/>
              </a:ext>
            </a:extLst>
          </p:cNvPr>
          <p:cNvCxnSpPr>
            <a:cxnSpLocks/>
            <a:endCxn id="26" idx="1"/>
          </p:cNvCxnSpPr>
          <p:nvPr/>
        </p:nvCxnSpPr>
        <p:spPr>
          <a:xfrm>
            <a:off x="3286311" y="2967487"/>
            <a:ext cx="2238991" cy="745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74C9065A-46CB-52E7-D000-8DEB128A3500}"/>
              </a:ext>
            </a:extLst>
          </p:cNvPr>
          <p:cNvSpPr/>
          <p:nvPr/>
        </p:nvSpPr>
        <p:spPr>
          <a:xfrm>
            <a:off x="5525302" y="2261823"/>
            <a:ext cx="1096996" cy="15604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737AE2D-9799-4E6B-3B99-B1F0F2055AB2}"/>
              </a:ext>
            </a:extLst>
          </p:cNvPr>
          <p:cNvSpPr txBox="1"/>
          <p:nvPr/>
        </p:nvSpPr>
        <p:spPr>
          <a:xfrm>
            <a:off x="5500139" y="3831670"/>
            <a:ext cx="2603737" cy="646331"/>
          </a:xfrm>
          <a:prstGeom prst="rect">
            <a:avLst/>
          </a:prstGeom>
          <a:noFill/>
        </p:spPr>
        <p:txBody>
          <a:bodyPr wrap="square">
            <a:spAutoFit/>
          </a:bodyPr>
          <a:lstStyle/>
          <a:p>
            <a:r>
              <a:rPr lang="ja-JP" altLang="en-US" dirty="0"/>
              <a:t>ステージングエリア</a:t>
            </a:r>
            <a:endParaRPr lang="en-US" altLang="ja-JP" dirty="0"/>
          </a:p>
          <a:p>
            <a:r>
              <a:rPr lang="en-US" altLang="ja-JP" dirty="0"/>
              <a:t>Stage Area</a:t>
            </a:r>
            <a:endParaRPr lang="ja-JP" altLang="en-US" dirty="0"/>
          </a:p>
        </p:txBody>
      </p:sp>
      <p:pic>
        <p:nvPicPr>
          <p:cNvPr id="28" name="図 27" descr="交通標識の白黒写真&#10;&#10;中程度の精度で自動的に生成された説明">
            <a:extLst>
              <a:ext uri="{FF2B5EF4-FFF2-40B4-BE49-F238E27FC236}">
                <a16:creationId xmlns:a16="http://schemas.microsoft.com/office/drawing/2014/main" id="{54C79D8F-39A8-3962-4341-D6A8B73B54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0630" y="2604544"/>
            <a:ext cx="766673" cy="766673"/>
          </a:xfrm>
          <a:prstGeom prst="rect">
            <a:avLst/>
          </a:prstGeom>
        </p:spPr>
      </p:pic>
      <p:cxnSp>
        <p:nvCxnSpPr>
          <p:cNvPr id="29" name="直線矢印コネクタ 28">
            <a:extLst>
              <a:ext uri="{FF2B5EF4-FFF2-40B4-BE49-F238E27FC236}">
                <a16:creationId xmlns:a16="http://schemas.microsoft.com/office/drawing/2014/main" id="{AF38CF29-D6E5-F777-5CC5-029FB6F61D05}"/>
              </a:ext>
            </a:extLst>
          </p:cNvPr>
          <p:cNvCxnSpPr>
            <a:cxnSpLocks/>
          </p:cNvCxnSpPr>
          <p:nvPr/>
        </p:nvCxnSpPr>
        <p:spPr>
          <a:xfrm>
            <a:off x="6604874" y="3454665"/>
            <a:ext cx="1272748" cy="610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1" name="図 30" descr="交通標識の白黒写真&#10;&#10;中程度の精度で自動的に生成された説明">
            <a:extLst>
              <a:ext uri="{FF2B5EF4-FFF2-40B4-BE49-F238E27FC236}">
                <a16:creationId xmlns:a16="http://schemas.microsoft.com/office/drawing/2014/main" id="{AEBC1258-EFFA-6C64-80FF-49133B1D8E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4617" y="3107184"/>
            <a:ext cx="766673" cy="766673"/>
          </a:xfrm>
          <a:prstGeom prst="rect">
            <a:avLst/>
          </a:prstGeom>
        </p:spPr>
      </p:pic>
      <p:sp>
        <p:nvSpPr>
          <p:cNvPr id="32" name="テキスト ボックス 31">
            <a:extLst>
              <a:ext uri="{FF2B5EF4-FFF2-40B4-BE49-F238E27FC236}">
                <a16:creationId xmlns:a16="http://schemas.microsoft.com/office/drawing/2014/main" id="{913AA64C-0267-DA95-9013-2FFE8BCF82AE}"/>
              </a:ext>
            </a:extLst>
          </p:cNvPr>
          <p:cNvSpPr txBox="1"/>
          <p:nvPr/>
        </p:nvSpPr>
        <p:spPr>
          <a:xfrm>
            <a:off x="6850454" y="2892804"/>
            <a:ext cx="1272748" cy="369332"/>
          </a:xfrm>
          <a:prstGeom prst="rect">
            <a:avLst/>
          </a:prstGeom>
          <a:noFill/>
        </p:spPr>
        <p:txBody>
          <a:bodyPr wrap="square" rtlCol="0">
            <a:spAutoFit/>
          </a:bodyPr>
          <a:lstStyle/>
          <a:p>
            <a:r>
              <a:rPr kumimoji="1" lang="en-US" altLang="ja-JP" dirty="0"/>
              <a:t>commit</a:t>
            </a:r>
            <a:endParaRPr kumimoji="1" lang="ja-JP" altLang="en-US" dirty="0"/>
          </a:p>
        </p:txBody>
      </p:sp>
      <p:sp>
        <p:nvSpPr>
          <p:cNvPr id="33" name="テキスト ボックス 32">
            <a:extLst>
              <a:ext uri="{FF2B5EF4-FFF2-40B4-BE49-F238E27FC236}">
                <a16:creationId xmlns:a16="http://schemas.microsoft.com/office/drawing/2014/main" id="{595F30DA-D94B-ADE7-0A04-A1D526F5C307}"/>
              </a:ext>
            </a:extLst>
          </p:cNvPr>
          <p:cNvSpPr txBox="1"/>
          <p:nvPr/>
        </p:nvSpPr>
        <p:spPr>
          <a:xfrm>
            <a:off x="3430440" y="2419878"/>
            <a:ext cx="2047695" cy="369332"/>
          </a:xfrm>
          <a:prstGeom prst="rect">
            <a:avLst/>
          </a:prstGeom>
          <a:noFill/>
        </p:spPr>
        <p:txBody>
          <a:bodyPr wrap="square" rtlCol="0">
            <a:spAutoFit/>
          </a:bodyPr>
          <a:lstStyle/>
          <a:p>
            <a:r>
              <a:rPr kumimoji="1" lang="en-US" altLang="ja-JP" dirty="0"/>
              <a:t>Select Commit file</a:t>
            </a:r>
            <a:endParaRPr kumimoji="1" lang="ja-JP" altLang="en-US" dirty="0"/>
          </a:p>
        </p:txBody>
      </p:sp>
      <p:sp>
        <p:nvSpPr>
          <p:cNvPr id="35" name="円柱 34">
            <a:extLst>
              <a:ext uri="{FF2B5EF4-FFF2-40B4-BE49-F238E27FC236}">
                <a16:creationId xmlns:a16="http://schemas.microsoft.com/office/drawing/2014/main" id="{BC335D4E-34F8-A04B-AFDB-BE3B1534605A}"/>
              </a:ext>
            </a:extLst>
          </p:cNvPr>
          <p:cNvSpPr/>
          <p:nvPr/>
        </p:nvSpPr>
        <p:spPr>
          <a:xfrm>
            <a:off x="9492084" y="3045663"/>
            <a:ext cx="917823" cy="103826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3601F6AD-C8F0-0FC6-5A56-EEBA3F1C09C1}"/>
              </a:ext>
            </a:extLst>
          </p:cNvPr>
          <p:cNvSpPr/>
          <p:nvPr/>
        </p:nvSpPr>
        <p:spPr>
          <a:xfrm rot="5400000">
            <a:off x="8896855" y="3300321"/>
            <a:ext cx="383335" cy="430858"/>
          </a:xfrm>
          <a:prstGeom prst="triangle">
            <a:avLst>
              <a:gd name="adj" fmla="val 50000"/>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8374427-157A-4621-533E-0E4B2231BE5F}"/>
              </a:ext>
            </a:extLst>
          </p:cNvPr>
          <p:cNvSpPr txBox="1"/>
          <p:nvPr/>
        </p:nvSpPr>
        <p:spPr>
          <a:xfrm>
            <a:off x="5660630" y="4702857"/>
            <a:ext cx="2603737" cy="369332"/>
          </a:xfrm>
          <a:prstGeom prst="rect">
            <a:avLst/>
          </a:prstGeom>
          <a:noFill/>
        </p:spPr>
        <p:txBody>
          <a:bodyPr wrap="square">
            <a:spAutoFit/>
          </a:bodyPr>
          <a:lstStyle/>
          <a:p>
            <a:r>
              <a:rPr lang="en-US" altLang="ja-JP" dirty="0"/>
              <a:t>Git directory</a:t>
            </a:r>
            <a:endParaRPr lang="ja-JP" altLang="en-US" dirty="0"/>
          </a:p>
        </p:txBody>
      </p:sp>
      <p:sp>
        <p:nvSpPr>
          <p:cNvPr id="39" name="テキスト ボックス 38">
            <a:extLst>
              <a:ext uri="{FF2B5EF4-FFF2-40B4-BE49-F238E27FC236}">
                <a16:creationId xmlns:a16="http://schemas.microsoft.com/office/drawing/2014/main" id="{4B9D83FE-2D9C-EF84-4BFD-B2BB57B5BAFB}"/>
              </a:ext>
            </a:extLst>
          </p:cNvPr>
          <p:cNvSpPr txBox="1"/>
          <p:nvPr/>
        </p:nvSpPr>
        <p:spPr>
          <a:xfrm>
            <a:off x="9239785" y="4293335"/>
            <a:ext cx="2603737" cy="369332"/>
          </a:xfrm>
          <a:prstGeom prst="rect">
            <a:avLst/>
          </a:prstGeom>
          <a:noFill/>
        </p:spPr>
        <p:txBody>
          <a:bodyPr wrap="square">
            <a:spAutoFit/>
          </a:bodyPr>
          <a:lstStyle/>
          <a:p>
            <a:r>
              <a:rPr lang="en-US" altLang="ja-JP" dirty="0"/>
              <a:t>Local Repository</a:t>
            </a:r>
            <a:endParaRPr lang="ja-JP" altLang="en-US" dirty="0"/>
          </a:p>
        </p:txBody>
      </p:sp>
    </p:spTree>
    <p:extLst>
      <p:ext uri="{BB962C8B-B14F-4D97-AF65-F5344CB8AC3E}">
        <p14:creationId xmlns:p14="http://schemas.microsoft.com/office/powerpoint/2010/main" val="78245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81999-46B6-445E-A8D5-2EFBA8E19A7A}"/>
              </a:ext>
            </a:extLst>
          </p:cNvPr>
          <p:cNvSpPr>
            <a:spLocks noGrp="1"/>
          </p:cNvSpPr>
          <p:nvPr>
            <p:ph type="title"/>
          </p:nvPr>
        </p:nvSpPr>
        <p:spPr/>
        <p:txBody>
          <a:bodyPr>
            <a:normAutofit/>
          </a:bodyPr>
          <a:lstStyle/>
          <a:p>
            <a:r>
              <a:rPr lang="ja-JP" altLang="en-US" sz="3600" dirty="0"/>
              <a:t>リモートリポジトリに対する操作</a:t>
            </a:r>
            <a:br>
              <a:rPr kumimoji="1" lang="en-US" altLang="ja-JP" sz="3600" dirty="0"/>
            </a:br>
            <a:r>
              <a:rPr kumimoji="1" lang="en-US" altLang="ja-JP" sz="3600" dirty="0"/>
              <a:t>Operations on remote repository</a:t>
            </a:r>
            <a:endParaRPr kumimoji="1" lang="ja-JP" altLang="en-US" sz="3600" dirty="0"/>
          </a:p>
        </p:txBody>
      </p:sp>
      <p:sp>
        <p:nvSpPr>
          <p:cNvPr id="3" name="コンテンツ プレースホルダー 2">
            <a:extLst>
              <a:ext uri="{FF2B5EF4-FFF2-40B4-BE49-F238E27FC236}">
                <a16:creationId xmlns:a16="http://schemas.microsoft.com/office/drawing/2014/main" id="{6B11AE62-BA7C-460A-AAF3-BEBD4B503305}"/>
              </a:ext>
            </a:extLst>
          </p:cNvPr>
          <p:cNvSpPr>
            <a:spLocks noGrp="1"/>
          </p:cNvSpPr>
          <p:nvPr>
            <p:ph idx="1"/>
          </p:nvPr>
        </p:nvSpPr>
        <p:spPr>
          <a:xfrm>
            <a:off x="838200" y="1373967"/>
            <a:ext cx="8567057" cy="4351338"/>
          </a:xfrm>
        </p:spPr>
        <p:txBody>
          <a:bodyPr/>
          <a:lstStyle/>
          <a:p>
            <a:r>
              <a:rPr kumimoji="1" lang="en-US" altLang="ja-JP" dirty="0"/>
              <a:t>git</a:t>
            </a:r>
            <a:r>
              <a:rPr kumimoji="1" lang="ja-JP" altLang="en-US" dirty="0"/>
              <a:t>で管理するデータの保存場所</a:t>
            </a:r>
            <a:endParaRPr kumimoji="1" lang="en-US" altLang="ja-JP" dirty="0"/>
          </a:p>
          <a:p>
            <a:pPr lvl="1"/>
            <a:r>
              <a:rPr lang="en-US" altLang="ja-JP" dirty="0"/>
              <a:t>git</a:t>
            </a:r>
            <a:r>
              <a:rPr lang="ja-JP" altLang="en-US" dirty="0"/>
              <a:t>はこの中のファイルを管理してくれる</a:t>
            </a:r>
            <a:endParaRPr lang="en-US" altLang="ja-JP" dirty="0"/>
          </a:p>
          <a:p>
            <a:r>
              <a:rPr kumimoji="1" lang="ja-JP" altLang="en-US" dirty="0"/>
              <a:t>共有リポジトリとローカルリポジトリ</a:t>
            </a:r>
          </a:p>
        </p:txBody>
      </p:sp>
      <p:sp>
        <p:nvSpPr>
          <p:cNvPr id="5" name="スライド番号プレースホルダー 4">
            <a:extLst>
              <a:ext uri="{FF2B5EF4-FFF2-40B4-BE49-F238E27FC236}">
                <a16:creationId xmlns:a16="http://schemas.microsoft.com/office/drawing/2014/main" id="{BAEB7965-6BA5-4981-AD85-E94529916D8B}"/>
              </a:ext>
            </a:extLst>
          </p:cNvPr>
          <p:cNvSpPr>
            <a:spLocks noGrp="1"/>
          </p:cNvSpPr>
          <p:nvPr>
            <p:ph type="sldNum" sz="quarter" idx="12"/>
          </p:nvPr>
        </p:nvSpPr>
        <p:spPr/>
        <p:txBody>
          <a:bodyPr/>
          <a:lstStyle/>
          <a:p>
            <a:fld id="{1ED9C195-5102-47C9-8FC9-1B5F118DAE17}" type="slidenum">
              <a:rPr kumimoji="1" lang="ja-JP" altLang="en-US" smtClean="0"/>
              <a:pPr/>
              <a:t>11</a:t>
            </a:fld>
            <a:endParaRPr kumimoji="1" lang="ja-JP" altLang="en-US" dirty="0"/>
          </a:p>
        </p:txBody>
      </p:sp>
      <p:pic>
        <p:nvPicPr>
          <p:cNvPr id="7" name="図 6" descr="ダイアグラム&#10;&#10;自動的に生成された説明">
            <a:extLst>
              <a:ext uri="{FF2B5EF4-FFF2-40B4-BE49-F238E27FC236}">
                <a16:creationId xmlns:a16="http://schemas.microsoft.com/office/drawing/2014/main" id="{C962DF1F-112A-46DF-ABBF-0C858E932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122" y="2846198"/>
            <a:ext cx="5974080" cy="3313748"/>
          </a:xfrm>
          <a:prstGeom prst="rect">
            <a:avLst/>
          </a:prstGeom>
        </p:spPr>
      </p:pic>
      <p:sp>
        <p:nvSpPr>
          <p:cNvPr id="6" name="テキスト ボックス 5">
            <a:extLst>
              <a:ext uri="{FF2B5EF4-FFF2-40B4-BE49-F238E27FC236}">
                <a16:creationId xmlns:a16="http://schemas.microsoft.com/office/drawing/2014/main" id="{0C37EE27-1B0B-43B2-84B7-1AA773F262C4}"/>
              </a:ext>
            </a:extLst>
          </p:cNvPr>
          <p:cNvSpPr txBox="1"/>
          <p:nvPr/>
        </p:nvSpPr>
        <p:spPr>
          <a:xfrm>
            <a:off x="6979640" y="1410175"/>
            <a:ext cx="4237057" cy="646331"/>
          </a:xfrm>
          <a:prstGeom prst="rect">
            <a:avLst/>
          </a:prstGeom>
          <a:noFill/>
        </p:spPr>
        <p:txBody>
          <a:bodyPr wrap="none" rtlCol="0">
            <a:spAutoFit/>
          </a:bodyPr>
          <a:lstStyle/>
          <a:p>
            <a:r>
              <a:rPr kumimoji="1" lang="en-US" altLang="ja-JP" dirty="0">
                <a:solidFill>
                  <a:srgbClr val="7030A0"/>
                </a:solidFill>
              </a:rPr>
              <a:t>Where to store the data managed by git</a:t>
            </a:r>
          </a:p>
          <a:p>
            <a:endParaRPr kumimoji="1" lang="ja-JP" altLang="en-US" dirty="0">
              <a:solidFill>
                <a:srgbClr val="7030A0"/>
              </a:solidFill>
            </a:endParaRPr>
          </a:p>
        </p:txBody>
      </p:sp>
      <p:sp>
        <p:nvSpPr>
          <p:cNvPr id="8" name="テキスト ボックス 7">
            <a:extLst>
              <a:ext uri="{FF2B5EF4-FFF2-40B4-BE49-F238E27FC236}">
                <a16:creationId xmlns:a16="http://schemas.microsoft.com/office/drawing/2014/main" id="{2054976B-4AEF-45CE-8F63-40A00081DA54}"/>
              </a:ext>
            </a:extLst>
          </p:cNvPr>
          <p:cNvSpPr txBox="1"/>
          <p:nvPr/>
        </p:nvSpPr>
        <p:spPr>
          <a:xfrm>
            <a:off x="6979640" y="1930191"/>
            <a:ext cx="4275529" cy="646331"/>
          </a:xfrm>
          <a:prstGeom prst="rect">
            <a:avLst/>
          </a:prstGeom>
          <a:noFill/>
        </p:spPr>
        <p:txBody>
          <a:bodyPr wrap="none" rtlCol="0">
            <a:spAutoFit/>
          </a:bodyPr>
          <a:lstStyle/>
          <a:p>
            <a:r>
              <a:rPr kumimoji="1" lang="en-US" altLang="ja-JP" dirty="0">
                <a:solidFill>
                  <a:srgbClr val="7030A0"/>
                </a:solidFill>
              </a:rPr>
              <a:t>git will manage the files in the repository</a:t>
            </a:r>
          </a:p>
          <a:p>
            <a:endParaRPr kumimoji="1" lang="ja-JP" altLang="en-US" dirty="0"/>
          </a:p>
        </p:txBody>
      </p:sp>
      <p:sp>
        <p:nvSpPr>
          <p:cNvPr id="9" name="テキスト ボックス 8">
            <a:extLst>
              <a:ext uri="{FF2B5EF4-FFF2-40B4-BE49-F238E27FC236}">
                <a16:creationId xmlns:a16="http://schemas.microsoft.com/office/drawing/2014/main" id="{BF7900C3-5A05-46F2-856B-B2B206D13D59}"/>
              </a:ext>
            </a:extLst>
          </p:cNvPr>
          <p:cNvSpPr txBox="1"/>
          <p:nvPr/>
        </p:nvSpPr>
        <p:spPr>
          <a:xfrm>
            <a:off x="6724619" y="2525711"/>
            <a:ext cx="5322804" cy="646331"/>
          </a:xfrm>
          <a:prstGeom prst="rect">
            <a:avLst/>
          </a:prstGeom>
          <a:noFill/>
        </p:spPr>
        <p:txBody>
          <a:bodyPr wrap="none" rtlCol="0">
            <a:spAutoFit/>
          </a:bodyPr>
          <a:lstStyle/>
          <a:p>
            <a:r>
              <a:rPr kumimoji="1" lang="en-US" altLang="ja-JP" dirty="0">
                <a:solidFill>
                  <a:srgbClr val="7030A0"/>
                </a:solidFill>
              </a:rPr>
              <a:t>There is a shared repository and a local repository.</a:t>
            </a:r>
          </a:p>
          <a:p>
            <a:endParaRPr kumimoji="1" lang="ja-JP" altLang="en-US" dirty="0">
              <a:solidFill>
                <a:srgbClr val="7030A0"/>
              </a:solidFill>
            </a:endParaRPr>
          </a:p>
        </p:txBody>
      </p:sp>
    </p:spTree>
    <p:extLst>
      <p:ext uri="{BB962C8B-B14F-4D97-AF65-F5344CB8AC3E}">
        <p14:creationId xmlns:p14="http://schemas.microsoft.com/office/powerpoint/2010/main" val="140540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2EBE14-1539-EB7D-6BE9-C00CAFBBE18A}"/>
              </a:ext>
            </a:extLst>
          </p:cNvPr>
          <p:cNvSpPr>
            <a:spLocks noGrp="1"/>
          </p:cNvSpPr>
          <p:nvPr>
            <p:ph type="title"/>
          </p:nvPr>
        </p:nvSpPr>
        <p:spPr>
          <a:xfrm>
            <a:off x="771889" y="2398426"/>
            <a:ext cx="10515600" cy="1437026"/>
          </a:xfrm>
        </p:spPr>
        <p:txBody>
          <a:bodyPr>
            <a:normAutofit/>
          </a:bodyPr>
          <a:lstStyle/>
          <a:p>
            <a:pPr algn="ctr"/>
            <a:r>
              <a:rPr kumimoji="1" lang="en-US" altLang="ja-JP" sz="8800" b="1" dirty="0"/>
              <a:t>Environment</a:t>
            </a:r>
            <a:endParaRPr kumimoji="1" lang="ja-JP" altLang="en-US" sz="8800" b="1" dirty="0"/>
          </a:p>
        </p:txBody>
      </p:sp>
      <p:sp>
        <p:nvSpPr>
          <p:cNvPr id="5" name="スライド番号プレースホルダー 4">
            <a:extLst>
              <a:ext uri="{FF2B5EF4-FFF2-40B4-BE49-F238E27FC236}">
                <a16:creationId xmlns:a16="http://schemas.microsoft.com/office/drawing/2014/main" id="{2FB721D9-6200-8758-7AE4-31F2AAF4EBF0}"/>
              </a:ext>
            </a:extLst>
          </p:cNvPr>
          <p:cNvSpPr>
            <a:spLocks noGrp="1"/>
          </p:cNvSpPr>
          <p:nvPr>
            <p:ph type="sldNum" sz="quarter" idx="12"/>
          </p:nvPr>
        </p:nvSpPr>
        <p:spPr>
          <a:xfrm>
            <a:off x="9202712" y="6386330"/>
            <a:ext cx="2743200" cy="365125"/>
          </a:xfrm>
        </p:spPr>
        <p:txBody>
          <a:bodyPr/>
          <a:lstStyle/>
          <a:p>
            <a:fld id="{1ED9C195-5102-47C9-8FC9-1B5F118DAE17}" type="slidenum">
              <a:rPr kumimoji="1" lang="ja-JP" altLang="en-US" smtClean="0"/>
              <a:t>12</a:t>
            </a:fld>
            <a:endParaRPr kumimoji="1" lang="ja-JP" altLang="en-US"/>
          </a:p>
        </p:txBody>
      </p:sp>
    </p:spTree>
    <p:extLst>
      <p:ext uri="{BB962C8B-B14F-4D97-AF65-F5344CB8AC3E}">
        <p14:creationId xmlns:p14="http://schemas.microsoft.com/office/powerpoint/2010/main" val="3561802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B1DEED-CFD9-4948-869F-AA79D6A18130}"/>
              </a:ext>
            </a:extLst>
          </p:cNvPr>
          <p:cNvSpPr>
            <a:spLocks noGrp="1"/>
          </p:cNvSpPr>
          <p:nvPr>
            <p:ph type="title"/>
          </p:nvPr>
        </p:nvSpPr>
        <p:spPr/>
        <p:txBody>
          <a:bodyPr/>
          <a:lstStyle/>
          <a:p>
            <a:r>
              <a:rPr kumimoji="1" lang="en-US" altLang="ja-JP" dirty="0"/>
              <a:t>Git Graph</a:t>
            </a:r>
            <a:r>
              <a:rPr lang="ja-JP" altLang="en-US" dirty="0"/>
              <a:t> </a:t>
            </a:r>
            <a:r>
              <a:rPr lang="en-US" altLang="ja-JP" dirty="0"/>
              <a:t>install</a:t>
            </a:r>
            <a:endParaRPr kumimoji="1" lang="ja-JP" altLang="en-US" dirty="0"/>
          </a:p>
        </p:txBody>
      </p:sp>
      <p:pic>
        <p:nvPicPr>
          <p:cNvPr id="7" name="コンテンツ プレースホルダー 6">
            <a:extLst>
              <a:ext uri="{FF2B5EF4-FFF2-40B4-BE49-F238E27FC236}">
                <a16:creationId xmlns:a16="http://schemas.microsoft.com/office/drawing/2014/main" id="{46FF6F88-7AA9-4F18-A01A-F59B9A84B579}"/>
              </a:ext>
            </a:extLst>
          </p:cNvPr>
          <p:cNvPicPr>
            <a:picLocks noGrp="1" noChangeAspect="1"/>
          </p:cNvPicPr>
          <p:nvPr>
            <p:ph idx="1"/>
          </p:nvPr>
        </p:nvPicPr>
        <p:blipFill rotWithShape="1">
          <a:blip r:embed="rId2"/>
          <a:srcRect b="8225"/>
          <a:stretch/>
        </p:blipFill>
        <p:spPr>
          <a:xfrm>
            <a:off x="3847794" y="1612900"/>
            <a:ext cx="8033237" cy="3993421"/>
          </a:xfrm>
        </p:spPr>
      </p:pic>
      <p:sp>
        <p:nvSpPr>
          <p:cNvPr id="5" name="スライド番号プレースホルダー 4">
            <a:extLst>
              <a:ext uri="{FF2B5EF4-FFF2-40B4-BE49-F238E27FC236}">
                <a16:creationId xmlns:a16="http://schemas.microsoft.com/office/drawing/2014/main" id="{1858AFB9-1E05-4909-8BE7-259DE8E97CF7}"/>
              </a:ext>
            </a:extLst>
          </p:cNvPr>
          <p:cNvSpPr>
            <a:spLocks noGrp="1"/>
          </p:cNvSpPr>
          <p:nvPr>
            <p:ph type="sldNum" sz="quarter" idx="12"/>
          </p:nvPr>
        </p:nvSpPr>
        <p:spPr/>
        <p:txBody>
          <a:bodyPr/>
          <a:lstStyle/>
          <a:p>
            <a:fld id="{1ED9C195-5102-47C9-8FC9-1B5F118DAE17}" type="slidenum">
              <a:rPr kumimoji="1" lang="ja-JP" altLang="en-US" smtClean="0"/>
              <a:pPr/>
              <a:t>13</a:t>
            </a:fld>
            <a:endParaRPr kumimoji="1" lang="ja-JP" altLang="en-US" dirty="0"/>
          </a:p>
        </p:txBody>
      </p:sp>
      <p:sp>
        <p:nvSpPr>
          <p:cNvPr id="8" name="フレーム 7">
            <a:extLst>
              <a:ext uri="{FF2B5EF4-FFF2-40B4-BE49-F238E27FC236}">
                <a16:creationId xmlns:a16="http://schemas.microsoft.com/office/drawing/2014/main" id="{4FF7E59C-F0AB-4DF7-B610-DA643A327FDD}"/>
              </a:ext>
            </a:extLst>
          </p:cNvPr>
          <p:cNvSpPr/>
          <p:nvPr/>
        </p:nvSpPr>
        <p:spPr>
          <a:xfrm>
            <a:off x="3847794" y="2610502"/>
            <a:ext cx="211382" cy="218423"/>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フレーム 9">
            <a:extLst>
              <a:ext uri="{FF2B5EF4-FFF2-40B4-BE49-F238E27FC236}">
                <a16:creationId xmlns:a16="http://schemas.microsoft.com/office/drawing/2014/main" id="{68BA8441-1B63-4E95-957B-D11B6AB2F80A}"/>
              </a:ext>
            </a:extLst>
          </p:cNvPr>
          <p:cNvSpPr/>
          <p:nvPr/>
        </p:nvSpPr>
        <p:spPr>
          <a:xfrm>
            <a:off x="4059176" y="1868814"/>
            <a:ext cx="1095374" cy="485775"/>
          </a:xfrm>
          <a:prstGeom prst="frame">
            <a:avLst>
              <a:gd name="adj1" fmla="val 46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2ADF6E24-46EB-4756-B6CE-05A274121FD6}"/>
              </a:ext>
            </a:extLst>
          </p:cNvPr>
          <p:cNvSpPr txBox="1"/>
          <p:nvPr/>
        </p:nvSpPr>
        <p:spPr>
          <a:xfrm>
            <a:off x="3330512" y="2535047"/>
            <a:ext cx="415498" cy="369332"/>
          </a:xfrm>
          <a:prstGeom prst="rect">
            <a:avLst/>
          </a:prstGeom>
          <a:noFill/>
        </p:spPr>
        <p:txBody>
          <a:bodyPr wrap="none" rtlCol="0">
            <a:spAutoFit/>
          </a:bodyPr>
          <a:lstStyle/>
          <a:p>
            <a:r>
              <a:rPr kumimoji="1" lang="ja-JP" altLang="en-US" dirty="0">
                <a:solidFill>
                  <a:srgbClr val="FF0000"/>
                </a:solidFill>
              </a:rPr>
              <a:t>①</a:t>
            </a:r>
          </a:p>
        </p:txBody>
      </p:sp>
      <p:sp>
        <p:nvSpPr>
          <p:cNvPr id="12" name="テキスト ボックス 11">
            <a:extLst>
              <a:ext uri="{FF2B5EF4-FFF2-40B4-BE49-F238E27FC236}">
                <a16:creationId xmlns:a16="http://schemas.microsoft.com/office/drawing/2014/main" id="{882961CD-147D-4379-969B-4E265E62413C}"/>
              </a:ext>
            </a:extLst>
          </p:cNvPr>
          <p:cNvSpPr txBox="1"/>
          <p:nvPr/>
        </p:nvSpPr>
        <p:spPr>
          <a:xfrm>
            <a:off x="3176953" y="1186859"/>
            <a:ext cx="2146742" cy="369332"/>
          </a:xfrm>
          <a:prstGeom prst="rect">
            <a:avLst/>
          </a:prstGeom>
          <a:noFill/>
        </p:spPr>
        <p:txBody>
          <a:bodyPr wrap="none" rtlCol="0">
            <a:spAutoFit/>
          </a:bodyPr>
          <a:lstStyle/>
          <a:p>
            <a:r>
              <a:rPr kumimoji="1" lang="ja-JP" altLang="en-US" dirty="0">
                <a:solidFill>
                  <a:srgbClr val="FF0000"/>
                </a:solidFill>
              </a:rPr>
              <a:t>② </a:t>
            </a:r>
            <a:r>
              <a:rPr kumimoji="1" lang="en-US" altLang="ja-JP" dirty="0">
                <a:solidFill>
                  <a:srgbClr val="FF0000"/>
                </a:solidFill>
              </a:rPr>
              <a:t>select Git Graph</a:t>
            </a:r>
            <a:endParaRPr kumimoji="1" lang="ja-JP" altLang="en-US" dirty="0">
              <a:solidFill>
                <a:srgbClr val="FF0000"/>
              </a:solidFill>
            </a:endParaRPr>
          </a:p>
        </p:txBody>
      </p:sp>
      <p:sp>
        <p:nvSpPr>
          <p:cNvPr id="13" name="フレーム 12">
            <a:extLst>
              <a:ext uri="{FF2B5EF4-FFF2-40B4-BE49-F238E27FC236}">
                <a16:creationId xmlns:a16="http://schemas.microsoft.com/office/drawing/2014/main" id="{D9A9A64D-660D-4CB6-8B4E-FFC46D31BDD5}"/>
              </a:ext>
            </a:extLst>
          </p:cNvPr>
          <p:cNvSpPr/>
          <p:nvPr/>
        </p:nvSpPr>
        <p:spPr>
          <a:xfrm>
            <a:off x="5790419" y="2320334"/>
            <a:ext cx="554755" cy="197176"/>
          </a:xfrm>
          <a:prstGeom prst="frame">
            <a:avLst>
              <a:gd name="adj1" fmla="val 105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5386D811-EC9D-0F4C-094D-10787811D417}"/>
              </a:ext>
            </a:extLst>
          </p:cNvPr>
          <p:cNvSpPr txBox="1"/>
          <p:nvPr/>
        </p:nvSpPr>
        <p:spPr>
          <a:xfrm>
            <a:off x="246300" y="2666120"/>
            <a:ext cx="1927557" cy="369332"/>
          </a:xfrm>
          <a:prstGeom prst="rect">
            <a:avLst/>
          </a:prstGeom>
          <a:noFill/>
        </p:spPr>
        <p:txBody>
          <a:bodyPr wrap="square">
            <a:spAutoFit/>
          </a:bodyPr>
          <a:lstStyle/>
          <a:p>
            <a:r>
              <a:rPr kumimoji="1" lang="en-US" altLang="ja-JP" dirty="0"/>
              <a:t>Open </a:t>
            </a:r>
            <a:r>
              <a:rPr kumimoji="1" lang="en-US" altLang="ja-JP" dirty="0" err="1"/>
              <a:t>VSCode</a:t>
            </a:r>
            <a:endParaRPr lang="ja-JP" altLang="en-US" dirty="0"/>
          </a:p>
        </p:txBody>
      </p:sp>
      <p:sp>
        <p:nvSpPr>
          <p:cNvPr id="9" name="矢印: 右 8">
            <a:extLst>
              <a:ext uri="{FF2B5EF4-FFF2-40B4-BE49-F238E27FC236}">
                <a16:creationId xmlns:a16="http://schemas.microsoft.com/office/drawing/2014/main" id="{B8A1553F-8B47-E74F-A6D8-DABED8B2512C}"/>
              </a:ext>
            </a:extLst>
          </p:cNvPr>
          <p:cNvSpPr/>
          <p:nvPr/>
        </p:nvSpPr>
        <p:spPr>
          <a:xfrm>
            <a:off x="2475781" y="2610502"/>
            <a:ext cx="701172" cy="4863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239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5C7A3-08B9-BF79-BA6E-62778C1765F4}"/>
              </a:ext>
            </a:extLst>
          </p:cNvPr>
          <p:cNvSpPr>
            <a:spLocks noGrp="1"/>
          </p:cNvSpPr>
          <p:nvPr>
            <p:ph type="title"/>
          </p:nvPr>
        </p:nvSpPr>
        <p:spPr/>
        <p:txBody>
          <a:bodyPr/>
          <a:lstStyle/>
          <a:p>
            <a:r>
              <a:rPr kumimoji="1" lang="en-US" altLang="ja-JP" dirty="0"/>
              <a:t>Config</a:t>
            </a:r>
            <a:r>
              <a:rPr kumimoji="1" lang="ja-JP" altLang="en-US" dirty="0"/>
              <a:t>を設定 </a:t>
            </a:r>
            <a:r>
              <a:rPr kumimoji="1" lang="en-US" altLang="ja-JP" dirty="0"/>
              <a:t>(Set Config)</a:t>
            </a:r>
            <a:endParaRPr kumimoji="1" lang="ja-JP" altLang="en-US" dirty="0"/>
          </a:p>
        </p:txBody>
      </p:sp>
      <p:pic>
        <p:nvPicPr>
          <p:cNvPr id="7" name="コンテンツ プレースホルダー 6">
            <a:extLst>
              <a:ext uri="{FF2B5EF4-FFF2-40B4-BE49-F238E27FC236}">
                <a16:creationId xmlns:a16="http://schemas.microsoft.com/office/drawing/2014/main" id="{1C98F1AD-63A0-4117-666B-A72BF58E26E2}"/>
              </a:ext>
            </a:extLst>
          </p:cNvPr>
          <p:cNvPicPr>
            <a:picLocks noGrp="1" noChangeAspect="1"/>
          </p:cNvPicPr>
          <p:nvPr>
            <p:ph idx="1"/>
          </p:nvPr>
        </p:nvPicPr>
        <p:blipFill rotWithShape="1">
          <a:blip r:embed="rId2"/>
          <a:srcRect l="22696" t="54420" r="16818" b="26392"/>
          <a:stretch/>
        </p:blipFill>
        <p:spPr>
          <a:xfrm>
            <a:off x="1146746" y="3528593"/>
            <a:ext cx="5538001" cy="794479"/>
          </a:xfrm>
        </p:spPr>
      </p:pic>
      <p:sp>
        <p:nvSpPr>
          <p:cNvPr id="5" name="スライド番号プレースホルダー 4">
            <a:extLst>
              <a:ext uri="{FF2B5EF4-FFF2-40B4-BE49-F238E27FC236}">
                <a16:creationId xmlns:a16="http://schemas.microsoft.com/office/drawing/2014/main" id="{2CDA8588-BAC3-03E3-799E-B35110FC121D}"/>
              </a:ext>
            </a:extLst>
          </p:cNvPr>
          <p:cNvSpPr>
            <a:spLocks noGrp="1"/>
          </p:cNvSpPr>
          <p:nvPr>
            <p:ph type="sldNum" sz="quarter" idx="12"/>
          </p:nvPr>
        </p:nvSpPr>
        <p:spPr/>
        <p:txBody>
          <a:bodyPr/>
          <a:lstStyle/>
          <a:p>
            <a:fld id="{1ED9C195-5102-47C9-8FC9-1B5F118DAE17}" type="slidenum">
              <a:rPr kumimoji="1" lang="ja-JP" altLang="en-US" smtClean="0"/>
              <a:pPr/>
              <a:t>14</a:t>
            </a:fld>
            <a:endParaRPr kumimoji="1" lang="ja-JP" altLang="en-US" dirty="0"/>
          </a:p>
        </p:txBody>
      </p:sp>
      <p:pic>
        <p:nvPicPr>
          <p:cNvPr id="9" name="図 8">
            <a:extLst>
              <a:ext uri="{FF2B5EF4-FFF2-40B4-BE49-F238E27FC236}">
                <a16:creationId xmlns:a16="http://schemas.microsoft.com/office/drawing/2014/main" id="{C67AE165-FB49-0159-B4B7-86B16A1DC2B5}"/>
              </a:ext>
            </a:extLst>
          </p:cNvPr>
          <p:cNvPicPr>
            <a:picLocks noChangeAspect="1"/>
          </p:cNvPicPr>
          <p:nvPr/>
        </p:nvPicPr>
        <p:blipFill rotWithShape="1">
          <a:blip r:embed="rId3"/>
          <a:srcRect l="15982" t="38474" r="9450" b="28790"/>
          <a:stretch/>
        </p:blipFill>
        <p:spPr>
          <a:xfrm>
            <a:off x="1146746" y="4646950"/>
            <a:ext cx="5576341" cy="891915"/>
          </a:xfrm>
          <a:prstGeom prst="rect">
            <a:avLst/>
          </a:prstGeom>
        </p:spPr>
      </p:pic>
      <p:sp>
        <p:nvSpPr>
          <p:cNvPr id="8" name="テキスト ボックス 7">
            <a:extLst>
              <a:ext uri="{FF2B5EF4-FFF2-40B4-BE49-F238E27FC236}">
                <a16:creationId xmlns:a16="http://schemas.microsoft.com/office/drawing/2014/main" id="{8AC28170-AA04-E7FD-5341-F371A74D7AC3}"/>
              </a:ext>
            </a:extLst>
          </p:cNvPr>
          <p:cNvSpPr txBox="1"/>
          <p:nvPr/>
        </p:nvSpPr>
        <p:spPr>
          <a:xfrm>
            <a:off x="1049312" y="1513526"/>
            <a:ext cx="8956623" cy="1815882"/>
          </a:xfrm>
          <a:prstGeom prst="rect">
            <a:avLst/>
          </a:prstGeom>
          <a:noFill/>
        </p:spPr>
        <p:txBody>
          <a:bodyPr wrap="square" rtlCol="0">
            <a:spAutoFit/>
          </a:bodyPr>
          <a:lstStyle/>
          <a:p>
            <a:pPr marL="342900" indent="-342900">
              <a:buFont typeface="+mj-lt"/>
              <a:buAutoNum type="arabicPeriod"/>
            </a:pPr>
            <a:r>
              <a:rPr kumimoji="1" lang="en-US" altLang="ja-JP" sz="2800" dirty="0"/>
              <a:t>Open </a:t>
            </a:r>
            <a:r>
              <a:rPr kumimoji="1" lang="en-US" altLang="ja-JP" sz="2800" dirty="0" err="1"/>
              <a:t>VsCode</a:t>
            </a:r>
            <a:endParaRPr kumimoji="1" lang="en-US" altLang="ja-JP" sz="2800" dirty="0"/>
          </a:p>
          <a:p>
            <a:pPr marL="342900" indent="-342900">
              <a:buFont typeface="+mj-lt"/>
              <a:buAutoNum type="arabicPeriod"/>
            </a:pPr>
            <a:r>
              <a:rPr kumimoji="1" lang="en-US" altLang="ja-JP" sz="2800" dirty="0"/>
              <a:t>Open Terminal (Ctrl + @)</a:t>
            </a:r>
          </a:p>
          <a:p>
            <a:pPr marL="342900" indent="-342900">
              <a:buFont typeface="+mj-lt"/>
              <a:buAutoNum type="arabicPeriod"/>
            </a:pPr>
            <a:r>
              <a:rPr kumimoji="1" lang="ja-JP" altLang="en-US" sz="2800" dirty="0"/>
              <a:t>ターミナルに以下のコマンドを入力</a:t>
            </a:r>
            <a:endParaRPr kumimoji="1" lang="en-US" altLang="ja-JP" sz="2800" dirty="0"/>
          </a:p>
          <a:p>
            <a:r>
              <a:rPr kumimoji="1" lang="en-US" altLang="ja-JP" sz="2800" dirty="0"/>
              <a:t>Enter the following command in the terminal</a:t>
            </a:r>
          </a:p>
        </p:txBody>
      </p:sp>
      <p:pic>
        <p:nvPicPr>
          <p:cNvPr id="11" name="図 10">
            <a:extLst>
              <a:ext uri="{FF2B5EF4-FFF2-40B4-BE49-F238E27FC236}">
                <a16:creationId xmlns:a16="http://schemas.microsoft.com/office/drawing/2014/main" id="{B8CA5BDA-193A-B2E1-3342-505715232F4C}"/>
              </a:ext>
            </a:extLst>
          </p:cNvPr>
          <p:cNvPicPr>
            <a:picLocks noChangeAspect="1"/>
          </p:cNvPicPr>
          <p:nvPr/>
        </p:nvPicPr>
        <p:blipFill rotWithShape="1">
          <a:blip r:embed="rId4"/>
          <a:srcRect b="56466"/>
          <a:stretch/>
        </p:blipFill>
        <p:spPr>
          <a:xfrm>
            <a:off x="5527623" y="1256519"/>
            <a:ext cx="5841219" cy="961504"/>
          </a:xfrm>
          <a:prstGeom prst="rect">
            <a:avLst/>
          </a:prstGeom>
        </p:spPr>
      </p:pic>
    </p:spTree>
    <p:extLst>
      <p:ext uri="{BB962C8B-B14F-4D97-AF65-F5344CB8AC3E}">
        <p14:creationId xmlns:p14="http://schemas.microsoft.com/office/powerpoint/2010/main" val="347248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FBDF7B-F689-4D43-CE8B-D16575D93A57}"/>
              </a:ext>
            </a:extLst>
          </p:cNvPr>
          <p:cNvSpPr>
            <a:spLocks noGrp="1"/>
          </p:cNvSpPr>
          <p:nvPr>
            <p:ph type="title"/>
          </p:nvPr>
        </p:nvSpPr>
        <p:spPr/>
        <p:txBody>
          <a:bodyPr/>
          <a:lstStyle/>
          <a:p>
            <a:r>
              <a:rPr kumimoji="1" lang="en-US" altLang="ja-JP" dirty="0"/>
              <a:t>Prepare</a:t>
            </a:r>
            <a:endParaRPr kumimoji="1" lang="ja-JP" altLang="en-US" dirty="0"/>
          </a:p>
        </p:txBody>
      </p:sp>
      <p:sp>
        <p:nvSpPr>
          <p:cNvPr id="3" name="コンテンツ プレースホルダー 2">
            <a:extLst>
              <a:ext uri="{FF2B5EF4-FFF2-40B4-BE49-F238E27FC236}">
                <a16:creationId xmlns:a16="http://schemas.microsoft.com/office/drawing/2014/main" id="{7B025B5E-A702-4029-6248-2279D92DE54E}"/>
              </a:ext>
            </a:extLst>
          </p:cNvPr>
          <p:cNvSpPr>
            <a:spLocks noGrp="1"/>
          </p:cNvSpPr>
          <p:nvPr>
            <p:ph idx="1"/>
          </p:nvPr>
        </p:nvSpPr>
        <p:spPr/>
        <p:txBody>
          <a:bodyPr/>
          <a:lstStyle/>
          <a:p>
            <a:r>
              <a:rPr kumimoji="1" lang="en-US" altLang="ja-JP" dirty="0"/>
              <a:t>Create Folder </a:t>
            </a:r>
            <a:r>
              <a:rPr kumimoji="1" lang="ja-JP" altLang="en-US" dirty="0"/>
              <a:t>「</a:t>
            </a:r>
            <a:r>
              <a:rPr lang="en-US" altLang="ja-JP" dirty="0" err="1"/>
              <a:t>gitTest</a:t>
            </a:r>
            <a:r>
              <a:rPr lang="ja-JP" altLang="en-US" dirty="0"/>
              <a:t>」</a:t>
            </a:r>
            <a:endParaRPr lang="en-US" altLang="ja-JP" dirty="0"/>
          </a:p>
          <a:p>
            <a:r>
              <a:rPr lang="en-US" altLang="ja-JP" dirty="0"/>
              <a:t>Open </a:t>
            </a:r>
            <a:r>
              <a:rPr kumimoji="1" lang="ja-JP" altLang="en-US" dirty="0"/>
              <a:t>「</a:t>
            </a:r>
            <a:r>
              <a:rPr kumimoji="1" lang="en-US" altLang="ja-JP" dirty="0" err="1"/>
              <a:t>gitTest</a:t>
            </a:r>
            <a:r>
              <a:rPr lang="ja-JP" altLang="en-US" dirty="0"/>
              <a:t>」 </a:t>
            </a:r>
            <a:r>
              <a:rPr lang="en-US" altLang="ja-JP" dirty="0"/>
              <a:t>folder in </a:t>
            </a:r>
            <a:r>
              <a:rPr lang="en-US" altLang="ja-JP" dirty="0" err="1"/>
              <a:t>vscode</a:t>
            </a:r>
            <a:endParaRPr lang="en-US" altLang="ja-JP" dirty="0"/>
          </a:p>
          <a:p>
            <a:r>
              <a:rPr lang="en-US" altLang="ja-JP" dirty="0"/>
              <a:t>Create File </a:t>
            </a:r>
            <a:r>
              <a:rPr lang="ja-JP" altLang="en-US" dirty="0"/>
              <a:t>「</a:t>
            </a:r>
            <a:r>
              <a:rPr lang="en-US" altLang="ja-JP" dirty="0"/>
              <a:t>readme.md</a:t>
            </a:r>
            <a:r>
              <a:rPr lang="ja-JP" altLang="en-US" dirty="0"/>
              <a:t>」</a:t>
            </a:r>
            <a:endParaRPr kumimoji="1" lang="ja-JP" altLang="en-US" dirty="0"/>
          </a:p>
        </p:txBody>
      </p:sp>
      <p:sp>
        <p:nvSpPr>
          <p:cNvPr id="5" name="スライド番号プレースホルダー 4">
            <a:extLst>
              <a:ext uri="{FF2B5EF4-FFF2-40B4-BE49-F238E27FC236}">
                <a16:creationId xmlns:a16="http://schemas.microsoft.com/office/drawing/2014/main" id="{20DF20AB-9A2F-1384-A0E6-1F39635EF096}"/>
              </a:ext>
            </a:extLst>
          </p:cNvPr>
          <p:cNvSpPr>
            <a:spLocks noGrp="1"/>
          </p:cNvSpPr>
          <p:nvPr>
            <p:ph type="sldNum" sz="quarter" idx="12"/>
          </p:nvPr>
        </p:nvSpPr>
        <p:spPr/>
        <p:txBody>
          <a:bodyPr/>
          <a:lstStyle/>
          <a:p>
            <a:fld id="{1ED9C195-5102-47C9-8FC9-1B5F118DAE17}" type="slidenum">
              <a:rPr kumimoji="1" lang="ja-JP" altLang="en-US" smtClean="0"/>
              <a:pPr/>
              <a:t>15</a:t>
            </a:fld>
            <a:endParaRPr kumimoji="1" lang="ja-JP" altLang="en-US" dirty="0"/>
          </a:p>
        </p:txBody>
      </p:sp>
    </p:spTree>
    <p:extLst>
      <p:ext uri="{BB962C8B-B14F-4D97-AF65-F5344CB8AC3E}">
        <p14:creationId xmlns:p14="http://schemas.microsoft.com/office/powerpoint/2010/main" val="368952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65440B-F96C-BF75-A3C2-76DD6DEEEB4E}"/>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sp>
        <p:nvSpPr>
          <p:cNvPr id="5" name="スライド番号プレースホルダー 4">
            <a:extLst>
              <a:ext uri="{FF2B5EF4-FFF2-40B4-BE49-F238E27FC236}">
                <a16:creationId xmlns:a16="http://schemas.microsoft.com/office/drawing/2014/main" id="{04507F45-2F72-FE69-5923-C7CA6DD2BB4F}"/>
              </a:ext>
            </a:extLst>
          </p:cNvPr>
          <p:cNvSpPr>
            <a:spLocks noGrp="1"/>
          </p:cNvSpPr>
          <p:nvPr>
            <p:ph type="sldNum" sz="quarter" idx="12"/>
          </p:nvPr>
        </p:nvSpPr>
        <p:spPr/>
        <p:txBody>
          <a:bodyPr/>
          <a:lstStyle/>
          <a:p>
            <a:fld id="{1ED9C195-5102-47C9-8FC9-1B5F118DAE17}" type="slidenum">
              <a:rPr kumimoji="1" lang="ja-JP" altLang="en-US" smtClean="0"/>
              <a:pPr/>
              <a:t>16</a:t>
            </a:fld>
            <a:endParaRPr kumimoji="1" lang="ja-JP" altLang="en-US" dirty="0"/>
          </a:p>
        </p:txBody>
      </p:sp>
      <p:pic>
        <p:nvPicPr>
          <p:cNvPr id="9" name="図 8">
            <a:extLst>
              <a:ext uri="{FF2B5EF4-FFF2-40B4-BE49-F238E27FC236}">
                <a16:creationId xmlns:a16="http://schemas.microsoft.com/office/drawing/2014/main" id="{41AFEB91-705A-F2D2-9885-6FFE1B96B226}"/>
              </a:ext>
            </a:extLst>
          </p:cNvPr>
          <p:cNvPicPr>
            <a:picLocks noChangeAspect="1"/>
          </p:cNvPicPr>
          <p:nvPr/>
        </p:nvPicPr>
        <p:blipFill>
          <a:blip r:embed="rId2"/>
          <a:stretch>
            <a:fillRect/>
          </a:stretch>
        </p:blipFill>
        <p:spPr>
          <a:xfrm>
            <a:off x="6384282" y="4071815"/>
            <a:ext cx="5197837" cy="1771557"/>
          </a:xfrm>
          <a:prstGeom prst="rect">
            <a:avLst/>
          </a:prstGeom>
        </p:spPr>
      </p:pic>
      <p:pic>
        <p:nvPicPr>
          <p:cNvPr id="13" name="図 12">
            <a:extLst>
              <a:ext uri="{FF2B5EF4-FFF2-40B4-BE49-F238E27FC236}">
                <a16:creationId xmlns:a16="http://schemas.microsoft.com/office/drawing/2014/main" id="{27D6E7A8-DEA8-C983-304E-6E0A12868077}"/>
              </a:ext>
            </a:extLst>
          </p:cNvPr>
          <p:cNvPicPr>
            <a:picLocks noChangeAspect="1"/>
          </p:cNvPicPr>
          <p:nvPr/>
        </p:nvPicPr>
        <p:blipFill>
          <a:blip r:embed="rId3"/>
          <a:stretch>
            <a:fillRect/>
          </a:stretch>
        </p:blipFill>
        <p:spPr>
          <a:xfrm>
            <a:off x="4363282" y="1563826"/>
            <a:ext cx="2325512" cy="2039858"/>
          </a:xfrm>
          <a:prstGeom prst="rect">
            <a:avLst/>
          </a:prstGeom>
        </p:spPr>
      </p:pic>
      <p:sp>
        <p:nvSpPr>
          <p:cNvPr id="14" name="楕円 13">
            <a:extLst>
              <a:ext uri="{FF2B5EF4-FFF2-40B4-BE49-F238E27FC236}">
                <a16:creationId xmlns:a16="http://schemas.microsoft.com/office/drawing/2014/main" id="{B75512DA-F9EC-0971-A3CE-103A3D1B998A}"/>
              </a:ext>
            </a:extLst>
          </p:cNvPr>
          <p:cNvSpPr/>
          <p:nvPr/>
        </p:nvSpPr>
        <p:spPr>
          <a:xfrm>
            <a:off x="5006715" y="2232084"/>
            <a:ext cx="1020581"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9A00175-A7B0-F30E-BCAB-06B02EBFE388}"/>
              </a:ext>
            </a:extLst>
          </p:cNvPr>
          <p:cNvSpPr txBox="1"/>
          <p:nvPr/>
        </p:nvSpPr>
        <p:spPr>
          <a:xfrm>
            <a:off x="5001718" y="2062556"/>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06A0F336-E598-344F-4054-FBBC2583D459}"/>
              </a:ext>
            </a:extLst>
          </p:cNvPr>
          <p:cNvSpPr/>
          <p:nvPr/>
        </p:nvSpPr>
        <p:spPr>
          <a:xfrm>
            <a:off x="7064115" y="4572000"/>
            <a:ext cx="1020581"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A58E2E8-342B-9176-6CAD-3ED82079BDE4}"/>
              </a:ext>
            </a:extLst>
          </p:cNvPr>
          <p:cNvSpPr txBox="1"/>
          <p:nvPr/>
        </p:nvSpPr>
        <p:spPr>
          <a:xfrm>
            <a:off x="7059118" y="4402472"/>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pic>
        <p:nvPicPr>
          <p:cNvPr id="21" name="図 20">
            <a:extLst>
              <a:ext uri="{FF2B5EF4-FFF2-40B4-BE49-F238E27FC236}">
                <a16:creationId xmlns:a16="http://schemas.microsoft.com/office/drawing/2014/main" id="{05797392-EAD2-3EE8-EB1B-17F184C16AB7}"/>
              </a:ext>
            </a:extLst>
          </p:cNvPr>
          <p:cNvPicPr>
            <a:picLocks noChangeAspect="1"/>
          </p:cNvPicPr>
          <p:nvPr/>
        </p:nvPicPr>
        <p:blipFill>
          <a:blip r:embed="rId4"/>
          <a:stretch>
            <a:fillRect/>
          </a:stretch>
        </p:blipFill>
        <p:spPr>
          <a:xfrm>
            <a:off x="718618" y="1617807"/>
            <a:ext cx="3214711" cy="2890859"/>
          </a:xfrm>
          <a:prstGeom prst="rect">
            <a:avLst/>
          </a:prstGeom>
        </p:spPr>
      </p:pic>
      <p:sp>
        <p:nvSpPr>
          <p:cNvPr id="22" name="楕円 21">
            <a:extLst>
              <a:ext uri="{FF2B5EF4-FFF2-40B4-BE49-F238E27FC236}">
                <a16:creationId xmlns:a16="http://schemas.microsoft.com/office/drawing/2014/main" id="{54AE98ED-1683-2C7D-3BA0-C99169C28EAA}"/>
              </a:ext>
            </a:extLst>
          </p:cNvPr>
          <p:cNvSpPr/>
          <p:nvPr/>
        </p:nvSpPr>
        <p:spPr>
          <a:xfrm>
            <a:off x="2570813" y="2886649"/>
            <a:ext cx="367259"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0399D14-07CD-20EC-3E6B-79BF0A98D527}"/>
              </a:ext>
            </a:extLst>
          </p:cNvPr>
          <p:cNvSpPr txBox="1"/>
          <p:nvPr/>
        </p:nvSpPr>
        <p:spPr>
          <a:xfrm>
            <a:off x="1644273" y="2908098"/>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24" name="矢印: 右 23">
            <a:extLst>
              <a:ext uri="{FF2B5EF4-FFF2-40B4-BE49-F238E27FC236}">
                <a16:creationId xmlns:a16="http://schemas.microsoft.com/office/drawing/2014/main" id="{8B13EA32-0C8F-1893-35CB-D5DD4BD5F232}"/>
              </a:ext>
            </a:extLst>
          </p:cNvPr>
          <p:cNvSpPr/>
          <p:nvPr/>
        </p:nvSpPr>
        <p:spPr>
          <a:xfrm>
            <a:off x="3340543" y="2588343"/>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826BE962-CE8F-9FDD-D265-0FD17BDD470B}"/>
              </a:ext>
            </a:extLst>
          </p:cNvPr>
          <p:cNvSpPr/>
          <p:nvPr/>
        </p:nvSpPr>
        <p:spPr>
          <a:xfrm rot="2182056">
            <a:off x="6485744" y="3282135"/>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330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3BFC5A-9916-9CA3-E6CF-4A24AA02A4EC}"/>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sp>
        <p:nvSpPr>
          <p:cNvPr id="5" name="スライド番号プレースホルダー 4">
            <a:extLst>
              <a:ext uri="{FF2B5EF4-FFF2-40B4-BE49-F238E27FC236}">
                <a16:creationId xmlns:a16="http://schemas.microsoft.com/office/drawing/2014/main" id="{CA67C3A3-DD54-146B-7F60-A00D41BF9D32}"/>
              </a:ext>
            </a:extLst>
          </p:cNvPr>
          <p:cNvSpPr>
            <a:spLocks noGrp="1"/>
          </p:cNvSpPr>
          <p:nvPr>
            <p:ph type="sldNum" sz="quarter" idx="12"/>
          </p:nvPr>
        </p:nvSpPr>
        <p:spPr/>
        <p:txBody>
          <a:bodyPr/>
          <a:lstStyle/>
          <a:p>
            <a:fld id="{1ED9C195-5102-47C9-8FC9-1B5F118DAE17}" type="slidenum">
              <a:rPr kumimoji="1" lang="ja-JP" altLang="en-US" smtClean="0"/>
              <a:pPr/>
              <a:t>17</a:t>
            </a:fld>
            <a:endParaRPr kumimoji="1" lang="ja-JP" altLang="en-US" dirty="0"/>
          </a:p>
        </p:txBody>
      </p:sp>
      <p:pic>
        <p:nvPicPr>
          <p:cNvPr id="7" name="図 6">
            <a:extLst>
              <a:ext uri="{FF2B5EF4-FFF2-40B4-BE49-F238E27FC236}">
                <a16:creationId xmlns:a16="http://schemas.microsoft.com/office/drawing/2014/main" id="{16C30D27-DE2B-8B66-83BC-901BDCFCCB94}"/>
              </a:ext>
            </a:extLst>
          </p:cNvPr>
          <p:cNvPicPr>
            <a:picLocks noChangeAspect="1"/>
          </p:cNvPicPr>
          <p:nvPr/>
        </p:nvPicPr>
        <p:blipFill>
          <a:blip r:embed="rId2"/>
          <a:stretch>
            <a:fillRect/>
          </a:stretch>
        </p:blipFill>
        <p:spPr>
          <a:xfrm>
            <a:off x="237293" y="2223188"/>
            <a:ext cx="5251524" cy="3431057"/>
          </a:xfrm>
          <a:prstGeom prst="rect">
            <a:avLst/>
          </a:prstGeom>
        </p:spPr>
      </p:pic>
      <p:pic>
        <p:nvPicPr>
          <p:cNvPr id="6" name="図 5">
            <a:extLst>
              <a:ext uri="{FF2B5EF4-FFF2-40B4-BE49-F238E27FC236}">
                <a16:creationId xmlns:a16="http://schemas.microsoft.com/office/drawing/2014/main" id="{F714A2C7-E4AB-7DBC-F1A4-EA7B2023651D}"/>
              </a:ext>
            </a:extLst>
          </p:cNvPr>
          <p:cNvPicPr>
            <a:picLocks noChangeAspect="1"/>
          </p:cNvPicPr>
          <p:nvPr/>
        </p:nvPicPr>
        <p:blipFill>
          <a:blip r:embed="rId3"/>
          <a:stretch>
            <a:fillRect/>
          </a:stretch>
        </p:blipFill>
        <p:spPr>
          <a:xfrm>
            <a:off x="6315606" y="2917411"/>
            <a:ext cx="5674275" cy="2611171"/>
          </a:xfrm>
          <a:prstGeom prst="rect">
            <a:avLst/>
          </a:prstGeom>
        </p:spPr>
      </p:pic>
      <p:sp>
        <p:nvSpPr>
          <p:cNvPr id="10" name="楕円 9">
            <a:extLst>
              <a:ext uri="{FF2B5EF4-FFF2-40B4-BE49-F238E27FC236}">
                <a16:creationId xmlns:a16="http://schemas.microsoft.com/office/drawing/2014/main" id="{B35FC5BA-2E26-31D9-9AC7-BE541417D797}"/>
              </a:ext>
            </a:extLst>
          </p:cNvPr>
          <p:cNvSpPr/>
          <p:nvPr/>
        </p:nvSpPr>
        <p:spPr>
          <a:xfrm>
            <a:off x="3079232" y="4826833"/>
            <a:ext cx="1020581"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450C952-6ACE-B784-4A8F-1159AE6568C4}"/>
              </a:ext>
            </a:extLst>
          </p:cNvPr>
          <p:cNvSpPr txBox="1"/>
          <p:nvPr/>
        </p:nvSpPr>
        <p:spPr>
          <a:xfrm>
            <a:off x="8732598" y="3754051"/>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2" name="楕円 11">
            <a:extLst>
              <a:ext uri="{FF2B5EF4-FFF2-40B4-BE49-F238E27FC236}">
                <a16:creationId xmlns:a16="http://schemas.microsoft.com/office/drawing/2014/main" id="{EEF20484-E45A-D1C6-90F3-10DB283A8731}"/>
              </a:ext>
            </a:extLst>
          </p:cNvPr>
          <p:cNvSpPr/>
          <p:nvPr/>
        </p:nvSpPr>
        <p:spPr>
          <a:xfrm>
            <a:off x="9152744" y="4016882"/>
            <a:ext cx="1020581"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56AE6356-796C-967C-C118-0AD68B45DDC0}"/>
              </a:ext>
            </a:extLst>
          </p:cNvPr>
          <p:cNvSpPr txBox="1"/>
          <p:nvPr/>
        </p:nvSpPr>
        <p:spPr>
          <a:xfrm>
            <a:off x="3074235" y="4657305"/>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4" name="矢印: 右 13">
            <a:extLst>
              <a:ext uri="{FF2B5EF4-FFF2-40B4-BE49-F238E27FC236}">
                <a16:creationId xmlns:a16="http://schemas.microsoft.com/office/drawing/2014/main" id="{1316ABC5-173C-7442-6F51-F7F1777DD1ED}"/>
              </a:ext>
            </a:extLst>
          </p:cNvPr>
          <p:cNvSpPr/>
          <p:nvPr/>
        </p:nvSpPr>
        <p:spPr>
          <a:xfrm>
            <a:off x="5421784" y="3754051"/>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602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5A1E4B-3015-C8CF-F7B4-F4F7E780E9CB}"/>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pic>
        <p:nvPicPr>
          <p:cNvPr id="7" name="コンテンツ プレースホルダー 6">
            <a:extLst>
              <a:ext uri="{FF2B5EF4-FFF2-40B4-BE49-F238E27FC236}">
                <a16:creationId xmlns:a16="http://schemas.microsoft.com/office/drawing/2014/main" id="{C875A1BD-0403-D27E-74E5-933683F61032}"/>
              </a:ext>
            </a:extLst>
          </p:cNvPr>
          <p:cNvPicPr>
            <a:picLocks noGrp="1" noChangeAspect="1"/>
          </p:cNvPicPr>
          <p:nvPr>
            <p:ph idx="1"/>
          </p:nvPr>
        </p:nvPicPr>
        <p:blipFill>
          <a:blip r:embed="rId2"/>
          <a:stretch>
            <a:fillRect/>
          </a:stretch>
        </p:blipFill>
        <p:spPr>
          <a:xfrm>
            <a:off x="944404" y="1617663"/>
            <a:ext cx="5296478" cy="4351337"/>
          </a:xfrm>
        </p:spPr>
      </p:pic>
      <p:sp>
        <p:nvSpPr>
          <p:cNvPr id="5" name="スライド番号プレースホルダー 4">
            <a:extLst>
              <a:ext uri="{FF2B5EF4-FFF2-40B4-BE49-F238E27FC236}">
                <a16:creationId xmlns:a16="http://schemas.microsoft.com/office/drawing/2014/main" id="{BB70B7CF-CF6D-ACC9-5176-D31ADA174D3C}"/>
              </a:ext>
            </a:extLst>
          </p:cNvPr>
          <p:cNvSpPr>
            <a:spLocks noGrp="1"/>
          </p:cNvSpPr>
          <p:nvPr>
            <p:ph type="sldNum" sz="quarter" idx="12"/>
          </p:nvPr>
        </p:nvSpPr>
        <p:spPr/>
        <p:txBody>
          <a:bodyPr/>
          <a:lstStyle/>
          <a:p>
            <a:fld id="{1ED9C195-5102-47C9-8FC9-1B5F118DAE17}" type="slidenum">
              <a:rPr kumimoji="1" lang="ja-JP" altLang="en-US" smtClean="0"/>
              <a:pPr/>
              <a:t>18</a:t>
            </a:fld>
            <a:endParaRPr kumimoji="1" lang="ja-JP" altLang="en-US" dirty="0"/>
          </a:p>
        </p:txBody>
      </p:sp>
      <p:sp>
        <p:nvSpPr>
          <p:cNvPr id="3" name="楕円 2">
            <a:extLst>
              <a:ext uri="{FF2B5EF4-FFF2-40B4-BE49-F238E27FC236}">
                <a16:creationId xmlns:a16="http://schemas.microsoft.com/office/drawing/2014/main" id="{4218440D-32EB-8920-8539-924C3536462E}"/>
              </a:ext>
            </a:extLst>
          </p:cNvPr>
          <p:cNvSpPr/>
          <p:nvPr/>
        </p:nvSpPr>
        <p:spPr>
          <a:xfrm>
            <a:off x="2413417" y="3872381"/>
            <a:ext cx="2106117"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7C4BD535-7FD7-12CB-8130-01E323D7CB7C}"/>
              </a:ext>
            </a:extLst>
          </p:cNvPr>
          <p:cNvSpPr txBox="1"/>
          <p:nvPr/>
        </p:nvSpPr>
        <p:spPr>
          <a:xfrm>
            <a:off x="3292839" y="3550453"/>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8" name="矢印: 右 7">
            <a:extLst>
              <a:ext uri="{FF2B5EF4-FFF2-40B4-BE49-F238E27FC236}">
                <a16:creationId xmlns:a16="http://schemas.microsoft.com/office/drawing/2014/main" id="{ED783C03-727E-A4C7-B5AA-538A123D7A6C}"/>
              </a:ext>
            </a:extLst>
          </p:cNvPr>
          <p:cNvSpPr/>
          <p:nvPr/>
        </p:nvSpPr>
        <p:spPr>
          <a:xfrm>
            <a:off x="6513226" y="3429000"/>
            <a:ext cx="906905" cy="5958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85D2DFC-9D59-7DA9-DABF-2181E5551624}"/>
              </a:ext>
            </a:extLst>
          </p:cNvPr>
          <p:cNvSpPr txBox="1"/>
          <p:nvPr/>
        </p:nvSpPr>
        <p:spPr>
          <a:xfrm>
            <a:off x="7709895" y="2885390"/>
            <a:ext cx="4009893" cy="1815882"/>
          </a:xfrm>
          <a:prstGeom prst="rect">
            <a:avLst/>
          </a:prstGeom>
          <a:noFill/>
        </p:spPr>
        <p:txBody>
          <a:bodyPr wrap="square">
            <a:spAutoFit/>
          </a:bodyPr>
          <a:lstStyle/>
          <a:p>
            <a:r>
              <a:rPr lang="ja-JP" altLang="en-US" sz="2800" b="1" dirty="0"/>
              <a:t>ユーザ名とパスワードの入力</a:t>
            </a:r>
            <a:endParaRPr lang="en-US" altLang="ja-JP" sz="2800" b="1" dirty="0"/>
          </a:p>
          <a:p>
            <a:r>
              <a:rPr lang="ja-JP" altLang="en-US" sz="2800" b="1" dirty="0"/>
              <a:t>Enter username and password</a:t>
            </a:r>
          </a:p>
        </p:txBody>
      </p:sp>
    </p:spTree>
    <p:extLst>
      <p:ext uri="{BB962C8B-B14F-4D97-AF65-F5344CB8AC3E}">
        <p14:creationId xmlns:p14="http://schemas.microsoft.com/office/powerpoint/2010/main" val="3244998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3CD5E8-E0E0-910D-2209-16500CE22F7B}"/>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sp>
        <p:nvSpPr>
          <p:cNvPr id="3" name="コンテンツ プレースホルダー 2">
            <a:extLst>
              <a:ext uri="{FF2B5EF4-FFF2-40B4-BE49-F238E27FC236}">
                <a16:creationId xmlns:a16="http://schemas.microsoft.com/office/drawing/2014/main" id="{F6BD3F96-1DAE-06E9-5D01-D4CB32160813}"/>
              </a:ext>
            </a:extLst>
          </p:cNvPr>
          <p:cNvSpPr>
            <a:spLocks noGrp="1"/>
          </p:cNvSpPr>
          <p:nvPr>
            <p:ph idx="1"/>
          </p:nvPr>
        </p:nvSpPr>
        <p:spPr/>
        <p:txBody>
          <a:bodyPr/>
          <a:lstStyle/>
          <a:p>
            <a:r>
              <a:rPr lang="ja-JP" altLang="en-US" dirty="0"/>
              <a:t>自身の</a:t>
            </a:r>
            <a:r>
              <a:rPr lang="en-US" altLang="ja-JP" dirty="0" err="1"/>
              <a:t>github</a:t>
            </a:r>
            <a:r>
              <a:rPr lang="ja-JP" altLang="en-US" dirty="0"/>
              <a:t>アカウントを開く</a:t>
            </a:r>
            <a:endParaRPr lang="en-US" altLang="ja-JP" dirty="0"/>
          </a:p>
          <a:p>
            <a:r>
              <a:rPr kumimoji="1" lang="en-US" altLang="ja-JP" dirty="0"/>
              <a:t>Repository</a:t>
            </a:r>
            <a:r>
              <a:rPr kumimoji="1" lang="ja-JP" altLang="en-US" dirty="0"/>
              <a:t>部分から「</a:t>
            </a:r>
            <a:r>
              <a:rPr kumimoji="1" lang="en-US" altLang="ja-JP" dirty="0" err="1"/>
              <a:t>gitTest</a:t>
            </a:r>
            <a:r>
              <a:rPr lang="ja-JP" altLang="en-US" dirty="0"/>
              <a:t>」を開き、確認</a:t>
            </a:r>
            <a:endParaRPr lang="en-US" altLang="ja-JP" dirty="0"/>
          </a:p>
          <a:p>
            <a:r>
              <a:rPr lang="en-US" altLang="ja-JP" dirty="0"/>
              <a:t>Open your own </a:t>
            </a:r>
            <a:r>
              <a:rPr lang="en-US" altLang="ja-JP" dirty="0" err="1"/>
              <a:t>github</a:t>
            </a:r>
            <a:r>
              <a:rPr lang="en-US" altLang="ja-JP" dirty="0"/>
              <a:t> account</a:t>
            </a:r>
          </a:p>
          <a:p>
            <a:r>
              <a:rPr lang="en-US" altLang="ja-JP" dirty="0"/>
              <a:t>Open "</a:t>
            </a:r>
            <a:r>
              <a:rPr lang="en-US" altLang="ja-JP" dirty="0" err="1"/>
              <a:t>gitTutorial</a:t>
            </a:r>
            <a:r>
              <a:rPr lang="en-US" altLang="ja-JP" dirty="0"/>
              <a:t>" from the Repository section and check it.</a:t>
            </a:r>
          </a:p>
        </p:txBody>
      </p:sp>
      <p:sp>
        <p:nvSpPr>
          <p:cNvPr id="5" name="スライド番号プレースホルダー 4">
            <a:extLst>
              <a:ext uri="{FF2B5EF4-FFF2-40B4-BE49-F238E27FC236}">
                <a16:creationId xmlns:a16="http://schemas.microsoft.com/office/drawing/2014/main" id="{A37A82B6-55C2-54A6-96F2-67CE26A35056}"/>
              </a:ext>
            </a:extLst>
          </p:cNvPr>
          <p:cNvSpPr>
            <a:spLocks noGrp="1"/>
          </p:cNvSpPr>
          <p:nvPr>
            <p:ph type="sldNum" sz="quarter" idx="12"/>
          </p:nvPr>
        </p:nvSpPr>
        <p:spPr/>
        <p:txBody>
          <a:bodyPr/>
          <a:lstStyle/>
          <a:p>
            <a:fld id="{1ED9C195-5102-47C9-8FC9-1B5F118DAE17}" type="slidenum">
              <a:rPr kumimoji="1" lang="ja-JP" altLang="en-US" smtClean="0"/>
              <a:pPr/>
              <a:t>19</a:t>
            </a:fld>
            <a:endParaRPr kumimoji="1" lang="ja-JP" altLang="en-US" dirty="0"/>
          </a:p>
        </p:txBody>
      </p:sp>
      <p:pic>
        <p:nvPicPr>
          <p:cNvPr id="8" name="図 7">
            <a:extLst>
              <a:ext uri="{FF2B5EF4-FFF2-40B4-BE49-F238E27FC236}">
                <a16:creationId xmlns:a16="http://schemas.microsoft.com/office/drawing/2014/main" id="{4DF9C7AF-97DA-1EEC-7755-244AD4B2DF04}"/>
              </a:ext>
            </a:extLst>
          </p:cNvPr>
          <p:cNvPicPr>
            <a:picLocks noChangeAspect="1"/>
          </p:cNvPicPr>
          <p:nvPr/>
        </p:nvPicPr>
        <p:blipFill>
          <a:blip r:embed="rId2"/>
          <a:stretch>
            <a:fillRect/>
          </a:stretch>
        </p:blipFill>
        <p:spPr>
          <a:xfrm>
            <a:off x="5745734" y="3701133"/>
            <a:ext cx="4965459" cy="3036968"/>
          </a:xfrm>
          <a:prstGeom prst="rect">
            <a:avLst/>
          </a:prstGeom>
        </p:spPr>
      </p:pic>
    </p:spTree>
    <p:extLst>
      <p:ext uri="{BB962C8B-B14F-4D97-AF65-F5344CB8AC3E}">
        <p14:creationId xmlns:p14="http://schemas.microsoft.com/office/powerpoint/2010/main" val="271749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9C64F-5592-487D-8292-999269037362}"/>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17B9E785-2FC3-44E1-B81A-B0948EAA386A}"/>
              </a:ext>
            </a:extLst>
          </p:cNvPr>
          <p:cNvSpPr>
            <a:spLocks noGrp="1"/>
          </p:cNvSpPr>
          <p:nvPr>
            <p:ph idx="1"/>
          </p:nvPr>
        </p:nvSpPr>
        <p:spPr/>
        <p:txBody>
          <a:bodyPr/>
          <a:lstStyle/>
          <a:p>
            <a:r>
              <a:rPr kumimoji="1" lang="en-US" altLang="ja-JP" dirty="0"/>
              <a:t>Introduction</a:t>
            </a:r>
          </a:p>
          <a:p>
            <a:r>
              <a:rPr lang="en-US" altLang="ja-JP" dirty="0"/>
              <a:t>What is git?</a:t>
            </a:r>
          </a:p>
          <a:p>
            <a:r>
              <a:rPr lang="en-US" altLang="ja-JP" dirty="0"/>
              <a:t>Environment</a:t>
            </a:r>
          </a:p>
          <a:p>
            <a:r>
              <a:rPr lang="en-US" altLang="ja-JP" dirty="0"/>
              <a:t>Tutorial git (by yourself)</a:t>
            </a:r>
          </a:p>
          <a:p>
            <a:r>
              <a:rPr lang="en-US" altLang="ja-JP" dirty="0"/>
              <a:t>Tutorial git (cooperation)</a:t>
            </a:r>
          </a:p>
        </p:txBody>
      </p:sp>
      <p:sp>
        <p:nvSpPr>
          <p:cNvPr id="5" name="スライド番号プレースホルダー 4">
            <a:extLst>
              <a:ext uri="{FF2B5EF4-FFF2-40B4-BE49-F238E27FC236}">
                <a16:creationId xmlns:a16="http://schemas.microsoft.com/office/drawing/2014/main" id="{45A403BA-80A7-4F58-897D-20686ED98210}"/>
              </a:ext>
            </a:extLst>
          </p:cNvPr>
          <p:cNvSpPr>
            <a:spLocks noGrp="1"/>
          </p:cNvSpPr>
          <p:nvPr>
            <p:ph type="sldNum" sz="quarter" idx="12"/>
          </p:nvPr>
        </p:nvSpPr>
        <p:spPr/>
        <p:txBody>
          <a:bodyPr/>
          <a:lstStyle/>
          <a:p>
            <a:fld id="{1ED9C195-5102-47C9-8FC9-1B5F118DAE17}" type="slidenum">
              <a:rPr kumimoji="1" lang="ja-JP" altLang="en-US" smtClean="0"/>
              <a:pPr/>
              <a:t>2</a:t>
            </a:fld>
            <a:endParaRPr kumimoji="1" lang="ja-JP" altLang="en-US" dirty="0"/>
          </a:p>
        </p:txBody>
      </p:sp>
      <p:pic>
        <p:nvPicPr>
          <p:cNvPr id="7" name="図 6" descr="夜に光っている月&#10;&#10;中程度の精度で自動的に生成された説明">
            <a:extLst>
              <a:ext uri="{FF2B5EF4-FFF2-40B4-BE49-F238E27FC236}">
                <a16:creationId xmlns:a16="http://schemas.microsoft.com/office/drawing/2014/main" id="{79D58320-81F8-44B4-ABEF-4FD7BFF58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5565" y="4239268"/>
            <a:ext cx="1554769" cy="2001849"/>
          </a:xfrm>
          <a:prstGeom prst="rect">
            <a:avLst/>
          </a:prstGeom>
        </p:spPr>
      </p:pic>
      <p:sp>
        <p:nvSpPr>
          <p:cNvPr id="8" name="吹き出し: 角を丸めた四角形 7">
            <a:extLst>
              <a:ext uri="{FF2B5EF4-FFF2-40B4-BE49-F238E27FC236}">
                <a16:creationId xmlns:a16="http://schemas.microsoft.com/office/drawing/2014/main" id="{3C260E67-2618-4E32-93BC-846ED12A2306}"/>
              </a:ext>
            </a:extLst>
          </p:cNvPr>
          <p:cNvSpPr/>
          <p:nvPr/>
        </p:nvSpPr>
        <p:spPr>
          <a:xfrm>
            <a:off x="1830332" y="4315824"/>
            <a:ext cx="6781652" cy="1809040"/>
          </a:xfrm>
          <a:prstGeom prst="wedgeRoundRectCallout">
            <a:avLst>
              <a:gd name="adj1" fmla="val 60419"/>
              <a:gd name="adj2" fmla="val -1297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b="1" dirty="0"/>
              <a:t>少し難しそうな日本語には</a:t>
            </a:r>
            <a:r>
              <a:rPr kumimoji="1" lang="en-US" altLang="ja-JP" b="1" dirty="0" err="1"/>
              <a:t>deepL</a:t>
            </a:r>
            <a:r>
              <a:rPr kumimoji="1" lang="ja-JP" altLang="en-US" b="1" dirty="0"/>
              <a:t>英語訳を</a:t>
            </a:r>
            <a:r>
              <a:rPr kumimoji="1" lang="ja-JP" altLang="en-US" b="1" dirty="0">
                <a:solidFill>
                  <a:srgbClr val="7030A0"/>
                </a:solidFill>
              </a:rPr>
              <a:t>紫文字</a:t>
            </a:r>
            <a:r>
              <a:rPr kumimoji="1" lang="ja-JP" altLang="en-US" b="1" dirty="0"/>
              <a:t>で付けました</a:t>
            </a:r>
            <a:endParaRPr kumimoji="1" lang="en-US" altLang="ja-JP" b="1" dirty="0"/>
          </a:p>
          <a:p>
            <a:pPr algn="ctr"/>
            <a:r>
              <a:rPr kumimoji="1" lang="ja-JP" altLang="en-US" dirty="0"/>
              <a:t>多少ニュアンスが違っても温かい目で見てください</a:t>
            </a:r>
            <a:endParaRPr kumimoji="1" lang="en-US" altLang="ja-JP" dirty="0"/>
          </a:p>
          <a:p>
            <a:pPr algn="ctr"/>
            <a:r>
              <a:rPr kumimoji="1" lang="en-US" altLang="ja-JP" dirty="0"/>
              <a:t>I've added a </a:t>
            </a:r>
            <a:r>
              <a:rPr kumimoji="1" lang="en-US" altLang="ja-JP" dirty="0" err="1"/>
              <a:t>deepL</a:t>
            </a:r>
            <a:r>
              <a:rPr kumimoji="1" lang="en-US" altLang="ja-JP" dirty="0"/>
              <a:t> English translation in </a:t>
            </a:r>
            <a:r>
              <a:rPr kumimoji="1" lang="en-US" altLang="ja-JP" dirty="0">
                <a:solidFill>
                  <a:srgbClr val="7030A0"/>
                </a:solidFill>
              </a:rPr>
              <a:t>purple letters </a:t>
            </a:r>
            <a:r>
              <a:rPr kumimoji="1" lang="en-US" altLang="ja-JP" dirty="0"/>
              <a:t>for the Japanese that looks a little difficult.</a:t>
            </a:r>
          </a:p>
          <a:p>
            <a:pPr algn="ctr"/>
            <a:r>
              <a:rPr kumimoji="1" lang="en-US" altLang="ja-JP" dirty="0"/>
              <a:t>Please look at it warmly, even if the nuance is a little different.</a:t>
            </a:r>
          </a:p>
        </p:txBody>
      </p:sp>
    </p:spTree>
    <p:extLst>
      <p:ext uri="{BB962C8B-B14F-4D97-AF65-F5344CB8AC3E}">
        <p14:creationId xmlns:p14="http://schemas.microsoft.com/office/powerpoint/2010/main" val="1710882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1E38-9EB0-3CBF-F038-71B5B245F22F}"/>
              </a:ext>
            </a:extLst>
          </p:cNvPr>
          <p:cNvSpPr>
            <a:spLocks noGrp="1"/>
          </p:cNvSpPr>
          <p:nvPr>
            <p:ph type="title"/>
          </p:nvPr>
        </p:nvSpPr>
        <p:spPr/>
        <p:txBody>
          <a:bodyPr/>
          <a:lstStyle/>
          <a:p>
            <a:r>
              <a:rPr kumimoji="1" lang="ja-JP" altLang="en-US" dirty="0"/>
              <a:t>鍵登録 </a:t>
            </a:r>
            <a:r>
              <a:rPr kumimoji="1" lang="en-US" altLang="ja-JP" dirty="0"/>
              <a:t>(key registration)</a:t>
            </a:r>
            <a:endParaRPr kumimoji="1" lang="ja-JP" altLang="en-US" dirty="0"/>
          </a:p>
        </p:txBody>
      </p:sp>
      <p:pic>
        <p:nvPicPr>
          <p:cNvPr id="9" name="コンテンツ プレースホルダー 8">
            <a:extLst>
              <a:ext uri="{FF2B5EF4-FFF2-40B4-BE49-F238E27FC236}">
                <a16:creationId xmlns:a16="http://schemas.microsoft.com/office/drawing/2014/main" id="{8A5B0C99-4540-E52B-FC93-3046A6A40155}"/>
              </a:ext>
            </a:extLst>
          </p:cNvPr>
          <p:cNvPicPr>
            <a:picLocks noGrp="1" noChangeAspect="1"/>
          </p:cNvPicPr>
          <p:nvPr>
            <p:ph idx="1"/>
          </p:nvPr>
        </p:nvPicPr>
        <p:blipFill>
          <a:blip r:embed="rId2"/>
          <a:stretch>
            <a:fillRect/>
          </a:stretch>
        </p:blipFill>
        <p:spPr>
          <a:xfrm>
            <a:off x="7109085" y="1335494"/>
            <a:ext cx="5205335" cy="697703"/>
          </a:xfrm>
        </p:spPr>
      </p:pic>
      <p:sp>
        <p:nvSpPr>
          <p:cNvPr id="5" name="スライド番号プレースホルダー 4">
            <a:extLst>
              <a:ext uri="{FF2B5EF4-FFF2-40B4-BE49-F238E27FC236}">
                <a16:creationId xmlns:a16="http://schemas.microsoft.com/office/drawing/2014/main" id="{D95C649F-5F3D-9115-E5BC-69D0F754B776}"/>
              </a:ext>
            </a:extLst>
          </p:cNvPr>
          <p:cNvSpPr>
            <a:spLocks noGrp="1"/>
          </p:cNvSpPr>
          <p:nvPr>
            <p:ph type="sldNum" sz="quarter" idx="12"/>
          </p:nvPr>
        </p:nvSpPr>
        <p:spPr/>
        <p:txBody>
          <a:bodyPr/>
          <a:lstStyle/>
          <a:p>
            <a:fld id="{1ED9C195-5102-47C9-8FC9-1B5F118DAE17}" type="slidenum">
              <a:rPr kumimoji="1" lang="ja-JP" altLang="en-US" smtClean="0"/>
              <a:pPr/>
              <a:t>20</a:t>
            </a:fld>
            <a:endParaRPr kumimoji="1" lang="ja-JP" altLang="en-US" dirty="0"/>
          </a:p>
        </p:txBody>
      </p:sp>
      <p:pic>
        <p:nvPicPr>
          <p:cNvPr id="7" name="図 6">
            <a:extLst>
              <a:ext uri="{FF2B5EF4-FFF2-40B4-BE49-F238E27FC236}">
                <a16:creationId xmlns:a16="http://schemas.microsoft.com/office/drawing/2014/main" id="{4D581978-8C79-C03E-7D81-9B7B54F70107}"/>
              </a:ext>
            </a:extLst>
          </p:cNvPr>
          <p:cNvPicPr>
            <a:picLocks noChangeAspect="1"/>
          </p:cNvPicPr>
          <p:nvPr/>
        </p:nvPicPr>
        <p:blipFill>
          <a:blip r:embed="rId3"/>
          <a:stretch>
            <a:fillRect/>
          </a:stretch>
        </p:blipFill>
        <p:spPr>
          <a:xfrm>
            <a:off x="4455827" y="2048219"/>
            <a:ext cx="2275142" cy="3737021"/>
          </a:xfrm>
          <a:prstGeom prst="rect">
            <a:avLst/>
          </a:prstGeom>
        </p:spPr>
      </p:pic>
      <p:pic>
        <p:nvPicPr>
          <p:cNvPr id="6" name="図 5">
            <a:extLst>
              <a:ext uri="{FF2B5EF4-FFF2-40B4-BE49-F238E27FC236}">
                <a16:creationId xmlns:a16="http://schemas.microsoft.com/office/drawing/2014/main" id="{A324ABDF-50D6-577F-4B3C-EA2772FCB4C3}"/>
              </a:ext>
            </a:extLst>
          </p:cNvPr>
          <p:cNvPicPr>
            <a:picLocks noChangeAspect="1"/>
          </p:cNvPicPr>
          <p:nvPr/>
        </p:nvPicPr>
        <p:blipFill rotWithShape="1">
          <a:blip r:embed="rId4"/>
          <a:srcRect l="75121"/>
          <a:stretch/>
        </p:blipFill>
        <p:spPr>
          <a:xfrm>
            <a:off x="1039672" y="2048219"/>
            <a:ext cx="2178283" cy="4122317"/>
          </a:xfrm>
          <a:prstGeom prst="rect">
            <a:avLst/>
          </a:prstGeom>
        </p:spPr>
      </p:pic>
      <p:sp>
        <p:nvSpPr>
          <p:cNvPr id="10" name="テキスト ボックス 9">
            <a:extLst>
              <a:ext uri="{FF2B5EF4-FFF2-40B4-BE49-F238E27FC236}">
                <a16:creationId xmlns:a16="http://schemas.microsoft.com/office/drawing/2014/main" id="{844E2862-13AD-9B30-AC84-21047B9F2886}"/>
              </a:ext>
            </a:extLst>
          </p:cNvPr>
          <p:cNvSpPr txBox="1"/>
          <p:nvPr/>
        </p:nvSpPr>
        <p:spPr>
          <a:xfrm>
            <a:off x="456338" y="1393332"/>
            <a:ext cx="3582262" cy="369332"/>
          </a:xfrm>
          <a:prstGeom prst="rect">
            <a:avLst/>
          </a:prstGeom>
          <a:noFill/>
        </p:spPr>
        <p:txBody>
          <a:bodyPr wrap="square">
            <a:spAutoFit/>
          </a:bodyPr>
          <a:lstStyle/>
          <a:p>
            <a:r>
              <a:rPr lang="en-US" altLang="ja-JP" dirty="0"/>
              <a:t>1. Open your own </a:t>
            </a:r>
            <a:r>
              <a:rPr lang="en-US" altLang="ja-JP" dirty="0" err="1"/>
              <a:t>github</a:t>
            </a:r>
            <a:r>
              <a:rPr lang="en-US" altLang="ja-JP" dirty="0"/>
              <a:t> account</a:t>
            </a:r>
          </a:p>
        </p:txBody>
      </p:sp>
      <p:sp>
        <p:nvSpPr>
          <p:cNvPr id="11" name="楕円 10">
            <a:extLst>
              <a:ext uri="{FF2B5EF4-FFF2-40B4-BE49-F238E27FC236}">
                <a16:creationId xmlns:a16="http://schemas.microsoft.com/office/drawing/2014/main" id="{1781F7DB-AB1C-FA75-1A29-15B7D7F1BB45}"/>
              </a:ext>
            </a:extLst>
          </p:cNvPr>
          <p:cNvSpPr/>
          <p:nvPr/>
        </p:nvSpPr>
        <p:spPr>
          <a:xfrm>
            <a:off x="1439055" y="5829684"/>
            <a:ext cx="996846" cy="2398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D475601-DB28-3606-0786-1E2551F7C9E6}"/>
              </a:ext>
            </a:extLst>
          </p:cNvPr>
          <p:cNvSpPr txBox="1"/>
          <p:nvPr/>
        </p:nvSpPr>
        <p:spPr>
          <a:xfrm>
            <a:off x="11286969" y="1024000"/>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4" name="楕円 13">
            <a:extLst>
              <a:ext uri="{FF2B5EF4-FFF2-40B4-BE49-F238E27FC236}">
                <a16:creationId xmlns:a16="http://schemas.microsoft.com/office/drawing/2014/main" id="{89E4ECDD-F60B-0547-72DE-FD6653EF891D}"/>
              </a:ext>
            </a:extLst>
          </p:cNvPr>
          <p:cNvSpPr/>
          <p:nvPr/>
        </p:nvSpPr>
        <p:spPr>
          <a:xfrm>
            <a:off x="4709412" y="4617980"/>
            <a:ext cx="996846" cy="2398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E3409B0-8A82-DE4E-C3F4-8F6068A09949}"/>
              </a:ext>
            </a:extLst>
          </p:cNvPr>
          <p:cNvSpPr txBox="1"/>
          <p:nvPr/>
        </p:nvSpPr>
        <p:spPr>
          <a:xfrm>
            <a:off x="5550144" y="4386743"/>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ACA5A9EE-A5C0-E159-F019-EC73E038B716}"/>
              </a:ext>
            </a:extLst>
          </p:cNvPr>
          <p:cNvSpPr/>
          <p:nvPr/>
        </p:nvSpPr>
        <p:spPr>
          <a:xfrm>
            <a:off x="11125199" y="1458076"/>
            <a:ext cx="996846" cy="2398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7F8549B-0F5B-779C-F208-D370C516A42D}"/>
              </a:ext>
            </a:extLst>
          </p:cNvPr>
          <p:cNvSpPr txBox="1"/>
          <p:nvPr/>
        </p:nvSpPr>
        <p:spPr>
          <a:xfrm>
            <a:off x="2432187" y="5750847"/>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8" name="矢印: 下 17">
            <a:extLst>
              <a:ext uri="{FF2B5EF4-FFF2-40B4-BE49-F238E27FC236}">
                <a16:creationId xmlns:a16="http://schemas.microsoft.com/office/drawing/2014/main" id="{41187E0C-F1A5-7822-A88E-04A52019B679}"/>
              </a:ext>
            </a:extLst>
          </p:cNvPr>
          <p:cNvSpPr/>
          <p:nvPr/>
        </p:nvSpPr>
        <p:spPr>
          <a:xfrm>
            <a:off x="9239785" y="2368446"/>
            <a:ext cx="646228" cy="6295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093C2BD-FD8C-F5AB-55FD-6D2A7B359490}"/>
              </a:ext>
            </a:extLst>
          </p:cNvPr>
          <p:cNvSpPr txBox="1"/>
          <p:nvPr/>
        </p:nvSpPr>
        <p:spPr>
          <a:xfrm>
            <a:off x="7463972" y="3299246"/>
            <a:ext cx="3661227" cy="646331"/>
          </a:xfrm>
          <a:prstGeom prst="rect">
            <a:avLst/>
          </a:prstGeom>
          <a:noFill/>
        </p:spPr>
        <p:txBody>
          <a:bodyPr wrap="square">
            <a:spAutoFit/>
          </a:bodyPr>
          <a:lstStyle/>
          <a:p>
            <a:r>
              <a:rPr lang="en-US" altLang="ja-JP" dirty="0"/>
              <a:t>4. copy id_ed25519.pub &amp; paste</a:t>
            </a:r>
          </a:p>
          <a:p>
            <a:r>
              <a:rPr lang="en-US" altLang="ja-JP" dirty="0"/>
              <a:t>5. add SSH key </a:t>
            </a:r>
            <a:endParaRPr lang="ja-JP" altLang="en-US" dirty="0"/>
          </a:p>
        </p:txBody>
      </p:sp>
      <p:pic>
        <p:nvPicPr>
          <p:cNvPr id="22" name="図 21">
            <a:extLst>
              <a:ext uri="{FF2B5EF4-FFF2-40B4-BE49-F238E27FC236}">
                <a16:creationId xmlns:a16="http://schemas.microsoft.com/office/drawing/2014/main" id="{6B7FE23C-ABCD-5C8F-744F-0A62CB80D32F}"/>
              </a:ext>
            </a:extLst>
          </p:cNvPr>
          <p:cNvPicPr>
            <a:picLocks noChangeAspect="1"/>
          </p:cNvPicPr>
          <p:nvPr/>
        </p:nvPicPr>
        <p:blipFill rotWithShape="1">
          <a:blip r:embed="rId5"/>
          <a:srcRect b="77651"/>
          <a:stretch/>
        </p:blipFill>
        <p:spPr>
          <a:xfrm>
            <a:off x="7640126" y="5128523"/>
            <a:ext cx="3845546" cy="542802"/>
          </a:xfrm>
          <a:prstGeom prst="rect">
            <a:avLst/>
          </a:prstGeom>
        </p:spPr>
      </p:pic>
      <p:sp>
        <p:nvSpPr>
          <p:cNvPr id="23" name="テキスト ボックス 22">
            <a:extLst>
              <a:ext uri="{FF2B5EF4-FFF2-40B4-BE49-F238E27FC236}">
                <a16:creationId xmlns:a16="http://schemas.microsoft.com/office/drawing/2014/main" id="{2C406738-C62B-2633-08BA-B5CF2F8D99CC}"/>
              </a:ext>
            </a:extLst>
          </p:cNvPr>
          <p:cNvSpPr txBox="1"/>
          <p:nvPr/>
        </p:nvSpPr>
        <p:spPr>
          <a:xfrm>
            <a:off x="7525407" y="4109377"/>
            <a:ext cx="4457578" cy="923330"/>
          </a:xfrm>
          <a:prstGeom prst="rect">
            <a:avLst/>
          </a:prstGeom>
          <a:noFill/>
        </p:spPr>
        <p:txBody>
          <a:bodyPr wrap="square" rtlCol="0">
            <a:spAutoFit/>
          </a:bodyPr>
          <a:lstStyle/>
          <a:p>
            <a:r>
              <a:rPr kumimoji="1" lang="en-US" altLang="ja-JP" dirty="0"/>
              <a:t>※</a:t>
            </a:r>
          </a:p>
          <a:p>
            <a:r>
              <a:rPr kumimoji="1" lang="en-US" altLang="ja-JP" dirty="0"/>
              <a:t>"id_ed25519.pub"</a:t>
            </a:r>
            <a:r>
              <a:rPr kumimoji="1" lang="ja-JP" altLang="en-US" dirty="0"/>
              <a:t>はおそらくここにある</a:t>
            </a:r>
            <a:endParaRPr kumimoji="1" lang="en-US" altLang="ja-JP" dirty="0"/>
          </a:p>
          <a:p>
            <a:r>
              <a:rPr kumimoji="1" lang="en-US" altLang="ja-JP" dirty="0"/>
              <a:t>The "id_ed25519.pub" is probably here</a:t>
            </a:r>
            <a:endParaRPr kumimoji="1" lang="ja-JP" altLang="en-US" dirty="0"/>
          </a:p>
        </p:txBody>
      </p:sp>
      <p:sp>
        <p:nvSpPr>
          <p:cNvPr id="24" name="矢印: 下 23">
            <a:extLst>
              <a:ext uri="{FF2B5EF4-FFF2-40B4-BE49-F238E27FC236}">
                <a16:creationId xmlns:a16="http://schemas.microsoft.com/office/drawing/2014/main" id="{69F9AA33-9FAC-0C91-CFE2-1A0C98A98698}"/>
              </a:ext>
            </a:extLst>
          </p:cNvPr>
          <p:cNvSpPr/>
          <p:nvPr/>
        </p:nvSpPr>
        <p:spPr>
          <a:xfrm rot="16200000">
            <a:off x="3223556" y="3594425"/>
            <a:ext cx="646228" cy="6295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下 24">
            <a:extLst>
              <a:ext uri="{FF2B5EF4-FFF2-40B4-BE49-F238E27FC236}">
                <a16:creationId xmlns:a16="http://schemas.microsoft.com/office/drawing/2014/main" id="{F3DB8903-C188-E702-9EF4-08A7E16F761F}"/>
              </a:ext>
            </a:extLst>
          </p:cNvPr>
          <p:cNvSpPr/>
          <p:nvPr/>
        </p:nvSpPr>
        <p:spPr>
          <a:xfrm rot="13266393">
            <a:off x="6690430" y="1953800"/>
            <a:ext cx="646228" cy="6295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934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786141-D419-F7D1-4879-4EDAB78E058D}"/>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pic>
        <p:nvPicPr>
          <p:cNvPr id="7" name="コンテンツ プレースホルダー 6">
            <a:extLst>
              <a:ext uri="{FF2B5EF4-FFF2-40B4-BE49-F238E27FC236}">
                <a16:creationId xmlns:a16="http://schemas.microsoft.com/office/drawing/2014/main" id="{A54BBBFD-56E5-F6A5-6D1E-6229E58F5278}"/>
              </a:ext>
            </a:extLst>
          </p:cNvPr>
          <p:cNvPicPr>
            <a:picLocks noGrp="1" noChangeAspect="1"/>
          </p:cNvPicPr>
          <p:nvPr>
            <p:ph idx="1"/>
          </p:nvPr>
        </p:nvPicPr>
        <p:blipFill>
          <a:blip r:embed="rId2"/>
          <a:stretch>
            <a:fillRect/>
          </a:stretch>
        </p:blipFill>
        <p:spPr>
          <a:xfrm>
            <a:off x="838200" y="1616621"/>
            <a:ext cx="10515600" cy="2696070"/>
          </a:xfrm>
        </p:spPr>
      </p:pic>
      <p:sp>
        <p:nvSpPr>
          <p:cNvPr id="5" name="スライド番号プレースホルダー 4">
            <a:extLst>
              <a:ext uri="{FF2B5EF4-FFF2-40B4-BE49-F238E27FC236}">
                <a16:creationId xmlns:a16="http://schemas.microsoft.com/office/drawing/2014/main" id="{33CB5F6A-BCD7-C90C-4081-2AC14781946C}"/>
              </a:ext>
            </a:extLst>
          </p:cNvPr>
          <p:cNvSpPr>
            <a:spLocks noGrp="1"/>
          </p:cNvSpPr>
          <p:nvPr>
            <p:ph type="sldNum" sz="quarter" idx="12"/>
          </p:nvPr>
        </p:nvSpPr>
        <p:spPr/>
        <p:txBody>
          <a:bodyPr/>
          <a:lstStyle/>
          <a:p>
            <a:fld id="{1ED9C195-5102-47C9-8FC9-1B5F118DAE17}" type="slidenum">
              <a:rPr kumimoji="1" lang="ja-JP" altLang="en-US" smtClean="0"/>
              <a:pPr/>
              <a:t>21</a:t>
            </a:fld>
            <a:endParaRPr kumimoji="1" lang="ja-JP" altLang="en-US" dirty="0"/>
          </a:p>
        </p:txBody>
      </p:sp>
      <p:pic>
        <p:nvPicPr>
          <p:cNvPr id="9" name="図 8">
            <a:extLst>
              <a:ext uri="{FF2B5EF4-FFF2-40B4-BE49-F238E27FC236}">
                <a16:creationId xmlns:a16="http://schemas.microsoft.com/office/drawing/2014/main" id="{027981C8-358A-4656-CC26-A3FC16282E12}"/>
              </a:ext>
            </a:extLst>
          </p:cNvPr>
          <p:cNvPicPr>
            <a:picLocks noChangeAspect="1"/>
          </p:cNvPicPr>
          <p:nvPr/>
        </p:nvPicPr>
        <p:blipFill rotWithShape="1">
          <a:blip r:embed="rId3"/>
          <a:srcRect t="44534"/>
          <a:stretch/>
        </p:blipFill>
        <p:spPr>
          <a:xfrm>
            <a:off x="838200" y="3168355"/>
            <a:ext cx="10364646" cy="708036"/>
          </a:xfrm>
          <a:prstGeom prst="rect">
            <a:avLst/>
          </a:prstGeom>
        </p:spPr>
      </p:pic>
      <p:cxnSp>
        <p:nvCxnSpPr>
          <p:cNvPr id="6" name="直線コネクタ 5">
            <a:extLst>
              <a:ext uri="{FF2B5EF4-FFF2-40B4-BE49-F238E27FC236}">
                <a16:creationId xmlns:a16="http://schemas.microsoft.com/office/drawing/2014/main" id="{488BD3EF-9BA7-2ED9-80DA-B65C8A5BCAAF}"/>
              </a:ext>
            </a:extLst>
          </p:cNvPr>
          <p:cNvCxnSpPr/>
          <p:nvPr/>
        </p:nvCxnSpPr>
        <p:spPr>
          <a:xfrm>
            <a:off x="1236689" y="2196059"/>
            <a:ext cx="21810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42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6571BDA-F2DC-42D3-BB9B-48ACF41D57C3}"/>
              </a:ext>
            </a:extLst>
          </p:cNvPr>
          <p:cNvSpPr>
            <a:spLocks noGrp="1"/>
          </p:cNvSpPr>
          <p:nvPr>
            <p:ph type="ctrTitle"/>
          </p:nvPr>
        </p:nvSpPr>
        <p:spPr/>
        <p:txBody>
          <a:bodyPr/>
          <a:lstStyle/>
          <a:p>
            <a:r>
              <a:rPr lang="en-US" altLang="ja-JP" dirty="0"/>
              <a:t>Tutorial git (by yourself)</a:t>
            </a:r>
            <a:endParaRPr lang="ja-JP" altLang="en-US" dirty="0"/>
          </a:p>
        </p:txBody>
      </p:sp>
      <p:sp>
        <p:nvSpPr>
          <p:cNvPr id="5" name="スライド番号プレースホルダー 4">
            <a:extLst>
              <a:ext uri="{FF2B5EF4-FFF2-40B4-BE49-F238E27FC236}">
                <a16:creationId xmlns:a16="http://schemas.microsoft.com/office/drawing/2014/main" id="{77F196F5-83F4-4C24-860A-FE2B771018F1}"/>
              </a:ext>
            </a:extLst>
          </p:cNvPr>
          <p:cNvSpPr>
            <a:spLocks noGrp="1"/>
          </p:cNvSpPr>
          <p:nvPr>
            <p:ph type="sldNum" sz="quarter" idx="12"/>
          </p:nvPr>
        </p:nvSpPr>
        <p:spPr/>
        <p:txBody>
          <a:bodyPr/>
          <a:lstStyle/>
          <a:p>
            <a:fld id="{1ED9C195-5102-47C9-8FC9-1B5F118DAE17}" type="slidenum">
              <a:rPr kumimoji="1" lang="ja-JP" altLang="en-US" smtClean="0"/>
              <a:pPr/>
              <a:t>22</a:t>
            </a:fld>
            <a:endParaRPr kumimoji="1" lang="ja-JP" altLang="en-US" dirty="0"/>
          </a:p>
        </p:txBody>
      </p:sp>
    </p:spTree>
    <p:extLst>
      <p:ext uri="{BB962C8B-B14F-4D97-AF65-F5344CB8AC3E}">
        <p14:creationId xmlns:p14="http://schemas.microsoft.com/office/powerpoint/2010/main" val="38071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CA4C3-FD5E-4175-A92A-7CD1F4A70CD8}"/>
              </a:ext>
            </a:extLst>
          </p:cNvPr>
          <p:cNvSpPr>
            <a:spLocks noGrp="1"/>
          </p:cNvSpPr>
          <p:nvPr>
            <p:ph type="title"/>
          </p:nvPr>
        </p:nvSpPr>
        <p:spPr>
          <a:xfrm>
            <a:off x="276837" y="136525"/>
            <a:ext cx="11627141" cy="1325563"/>
          </a:xfrm>
        </p:spPr>
        <p:txBody>
          <a:bodyPr/>
          <a:lstStyle/>
          <a:p>
            <a:r>
              <a:rPr kumimoji="1" lang="ja-JP" altLang="en-US" dirty="0"/>
              <a:t>ひとりで</a:t>
            </a:r>
            <a:r>
              <a:rPr kumimoji="1" lang="en-US" altLang="ja-JP" dirty="0"/>
              <a:t>git</a:t>
            </a:r>
            <a:r>
              <a:rPr kumimoji="1" lang="ja-JP" altLang="en-US" dirty="0"/>
              <a:t>勉強編の目的　</a:t>
            </a:r>
            <a:r>
              <a:rPr kumimoji="1" lang="en-US" altLang="ja-JP" sz="3200" dirty="0">
                <a:solidFill>
                  <a:srgbClr val="7030A0"/>
                </a:solidFill>
              </a:rPr>
              <a:t>main purpose of this section</a:t>
            </a:r>
            <a:endParaRPr kumimoji="1" lang="ja-JP" altLang="en-US" dirty="0">
              <a:solidFill>
                <a:srgbClr val="7030A0"/>
              </a:solidFill>
            </a:endParaRPr>
          </a:p>
        </p:txBody>
      </p:sp>
      <p:sp>
        <p:nvSpPr>
          <p:cNvPr id="3" name="コンテンツ プレースホルダー 2">
            <a:extLst>
              <a:ext uri="{FF2B5EF4-FFF2-40B4-BE49-F238E27FC236}">
                <a16:creationId xmlns:a16="http://schemas.microsoft.com/office/drawing/2014/main" id="{43800CDB-0C5A-4E9E-ADC1-16CDB6ECE5DA}"/>
              </a:ext>
            </a:extLst>
          </p:cNvPr>
          <p:cNvSpPr>
            <a:spLocks noGrp="1"/>
          </p:cNvSpPr>
          <p:nvPr>
            <p:ph idx="1"/>
          </p:nvPr>
        </p:nvSpPr>
        <p:spPr/>
        <p:txBody>
          <a:bodyPr/>
          <a:lstStyle/>
          <a:p>
            <a:r>
              <a:rPr kumimoji="1" lang="en-US" altLang="ja-JP" dirty="0"/>
              <a:t>git</a:t>
            </a:r>
            <a:r>
              <a:rPr kumimoji="1" lang="ja-JP" altLang="en-US" dirty="0"/>
              <a:t>の主要な概念と単語について理解する</a:t>
            </a:r>
            <a:endParaRPr kumimoji="1" lang="en-US" altLang="ja-JP" dirty="0"/>
          </a:p>
          <a:p>
            <a:r>
              <a:rPr lang="en-US" altLang="ja-JP" dirty="0">
                <a:solidFill>
                  <a:srgbClr val="7030A0"/>
                </a:solidFill>
              </a:rPr>
              <a:t>Understand the concepts and vocabulary of git</a:t>
            </a:r>
            <a:endParaRPr kumimoji="1" lang="en-US" altLang="ja-JP" dirty="0">
              <a:solidFill>
                <a:srgbClr val="7030A0"/>
              </a:solidFill>
            </a:endParaRPr>
          </a:p>
          <a:p>
            <a:pPr lvl="1"/>
            <a:r>
              <a:rPr kumimoji="1" lang="en-US" altLang="ja-JP" dirty="0"/>
              <a:t>branch, repository</a:t>
            </a:r>
          </a:p>
          <a:p>
            <a:pPr lvl="1"/>
            <a:r>
              <a:rPr kumimoji="1" lang="en-US" altLang="ja-JP" dirty="0"/>
              <a:t>clone, pull, commit, push</a:t>
            </a:r>
          </a:p>
          <a:p>
            <a:pPr lvl="1"/>
            <a:endParaRPr lang="en-US" altLang="ja-JP" dirty="0"/>
          </a:p>
          <a:p>
            <a:r>
              <a:rPr kumimoji="1" lang="en-US" altLang="ja-JP" dirty="0"/>
              <a:t>git</a:t>
            </a:r>
            <a:r>
              <a:rPr kumimoji="1" lang="ja-JP" altLang="en-US" dirty="0"/>
              <a:t>を使っ</a:t>
            </a:r>
            <a:r>
              <a:rPr lang="ja-JP" altLang="en-US" dirty="0"/>
              <a:t>て簡単なファイル管理を試す</a:t>
            </a:r>
            <a:endParaRPr lang="en-US" altLang="ja-JP" dirty="0"/>
          </a:p>
          <a:p>
            <a:r>
              <a:rPr kumimoji="1" lang="en-US" altLang="ja-JP" dirty="0">
                <a:solidFill>
                  <a:srgbClr val="7030A0"/>
                </a:solidFill>
              </a:rPr>
              <a:t>Try simple file management with git</a:t>
            </a:r>
          </a:p>
          <a:p>
            <a:endParaRPr kumimoji="1" lang="en-US" altLang="ja-JP" dirty="0"/>
          </a:p>
          <a:p>
            <a:endParaRPr kumimoji="1" lang="en-US" altLang="ja-JP" dirty="0"/>
          </a:p>
          <a:p>
            <a:pPr lvl="1"/>
            <a:endParaRPr kumimoji="1" lang="ja-JP" altLang="en-US" dirty="0"/>
          </a:p>
        </p:txBody>
      </p:sp>
      <p:sp>
        <p:nvSpPr>
          <p:cNvPr id="5" name="スライド番号プレースホルダー 4">
            <a:extLst>
              <a:ext uri="{FF2B5EF4-FFF2-40B4-BE49-F238E27FC236}">
                <a16:creationId xmlns:a16="http://schemas.microsoft.com/office/drawing/2014/main" id="{612E2D32-82E0-4E0B-A1A3-7A8929A2B02F}"/>
              </a:ext>
            </a:extLst>
          </p:cNvPr>
          <p:cNvSpPr>
            <a:spLocks noGrp="1"/>
          </p:cNvSpPr>
          <p:nvPr>
            <p:ph type="sldNum" sz="quarter" idx="12"/>
          </p:nvPr>
        </p:nvSpPr>
        <p:spPr/>
        <p:txBody>
          <a:bodyPr/>
          <a:lstStyle/>
          <a:p>
            <a:fld id="{1ED9C195-5102-47C9-8FC9-1B5F118DAE17}" type="slidenum">
              <a:rPr kumimoji="1" lang="ja-JP" altLang="en-US" smtClean="0"/>
              <a:pPr/>
              <a:t>23</a:t>
            </a:fld>
            <a:endParaRPr kumimoji="1" lang="ja-JP" altLang="en-US" dirty="0"/>
          </a:p>
        </p:txBody>
      </p:sp>
    </p:spTree>
    <p:extLst>
      <p:ext uri="{BB962C8B-B14F-4D97-AF65-F5344CB8AC3E}">
        <p14:creationId xmlns:p14="http://schemas.microsoft.com/office/powerpoint/2010/main" val="2075021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FBDF7B-F689-4D43-CE8B-D16575D93A57}"/>
              </a:ext>
            </a:extLst>
          </p:cNvPr>
          <p:cNvSpPr>
            <a:spLocks noGrp="1"/>
          </p:cNvSpPr>
          <p:nvPr>
            <p:ph type="title"/>
          </p:nvPr>
        </p:nvSpPr>
        <p:spPr/>
        <p:txBody>
          <a:bodyPr/>
          <a:lstStyle/>
          <a:p>
            <a:r>
              <a:rPr kumimoji="1" lang="en-US" altLang="ja-JP" dirty="0"/>
              <a:t>Prepare</a:t>
            </a:r>
            <a:endParaRPr kumimoji="1" lang="ja-JP" altLang="en-US" dirty="0"/>
          </a:p>
        </p:txBody>
      </p:sp>
      <p:sp>
        <p:nvSpPr>
          <p:cNvPr id="3" name="コンテンツ プレースホルダー 2">
            <a:extLst>
              <a:ext uri="{FF2B5EF4-FFF2-40B4-BE49-F238E27FC236}">
                <a16:creationId xmlns:a16="http://schemas.microsoft.com/office/drawing/2014/main" id="{7B025B5E-A702-4029-6248-2279D92DE54E}"/>
              </a:ext>
            </a:extLst>
          </p:cNvPr>
          <p:cNvSpPr>
            <a:spLocks noGrp="1"/>
          </p:cNvSpPr>
          <p:nvPr>
            <p:ph idx="1"/>
          </p:nvPr>
        </p:nvSpPr>
        <p:spPr/>
        <p:txBody>
          <a:bodyPr/>
          <a:lstStyle/>
          <a:p>
            <a:r>
              <a:rPr kumimoji="1" lang="en-US" altLang="ja-JP" dirty="0"/>
              <a:t>Create Folder </a:t>
            </a:r>
            <a:r>
              <a:rPr kumimoji="1" lang="ja-JP" altLang="en-US" dirty="0"/>
              <a:t>「</a:t>
            </a:r>
            <a:r>
              <a:rPr kumimoji="1" lang="en-US" altLang="ja-JP" dirty="0" err="1"/>
              <a:t>gitTutorial</a:t>
            </a:r>
            <a:r>
              <a:rPr lang="ja-JP" altLang="en-US" dirty="0"/>
              <a:t>」</a:t>
            </a:r>
            <a:endParaRPr lang="en-US" altLang="ja-JP" dirty="0"/>
          </a:p>
          <a:p>
            <a:r>
              <a:rPr lang="en-US" altLang="ja-JP" dirty="0"/>
              <a:t>Open </a:t>
            </a:r>
            <a:r>
              <a:rPr kumimoji="1" lang="ja-JP" altLang="en-US" dirty="0"/>
              <a:t>「</a:t>
            </a:r>
            <a:r>
              <a:rPr kumimoji="1" lang="en-US" altLang="ja-JP" dirty="0" err="1"/>
              <a:t>gitTutorial</a:t>
            </a:r>
            <a:r>
              <a:rPr lang="ja-JP" altLang="en-US" dirty="0"/>
              <a:t>」 </a:t>
            </a:r>
            <a:r>
              <a:rPr lang="en-US" altLang="ja-JP" dirty="0"/>
              <a:t>folder in </a:t>
            </a:r>
            <a:r>
              <a:rPr lang="en-US" altLang="ja-JP" dirty="0" err="1"/>
              <a:t>vscode</a:t>
            </a:r>
            <a:endParaRPr lang="en-US" altLang="ja-JP" dirty="0"/>
          </a:p>
          <a:p>
            <a:r>
              <a:rPr lang="en-US" altLang="ja-JP" dirty="0"/>
              <a:t>Create File </a:t>
            </a:r>
            <a:r>
              <a:rPr lang="ja-JP" altLang="en-US" dirty="0"/>
              <a:t>「</a:t>
            </a:r>
            <a:r>
              <a:rPr lang="en-US" altLang="ja-JP" dirty="0"/>
              <a:t>readme.md</a:t>
            </a:r>
            <a:r>
              <a:rPr lang="ja-JP" altLang="en-US" dirty="0"/>
              <a:t>」</a:t>
            </a:r>
            <a:endParaRPr kumimoji="1" lang="ja-JP" altLang="en-US" dirty="0"/>
          </a:p>
        </p:txBody>
      </p:sp>
      <p:sp>
        <p:nvSpPr>
          <p:cNvPr id="5" name="スライド番号プレースホルダー 4">
            <a:extLst>
              <a:ext uri="{FF2B5EF4-FFF2-40B4-BE49-F238E27FC236}">
                <a16:creationId xmlns:a16="http://schemas.microsoft.com/office/drawing/2014/main" id="{20DF20AB-9A2F-1384-A0E6-1F39635EF096}"/>
              </a:ext>
            </a:extLst>
          </p:cNvPr>
          <p:cNvSpPr>
            <a:spLocks noGrp="1"/>
          </p:cNvSpPr>
          <p:nvPr>
            <p:ph type="sldNum" sz="quarter" idx="12"/>
          </p:nvPr>
        </p:nvSpPr>
        <p:spPr/>
        <p:txBody>
          <a:bodyPr/>
          <a:lstStyle/>
          <a:p>
            <a:fld id="{1ED9C195-5102-47C9-8FC9-1B5F118DAE17}" type="slidenum">
              <a:rPr kumimoji="1" lang="ja-JP" altLang="en-US" smtClean="0"/>
              <a:pPr/>
              <a:t>24</a:t>
            </a:fld>
            <a:endParaRPr kumimoji="1" lang="ja-JP" altLang="en-US" dirty="0"/>
          </a:p>
        </p:txBody>
      </p:sp>
      <p:pic>
        <p:nvPicPr>
          <p:cNvPr id="7" name="図 6">
            <a:extLst>
              <a:ext uri="{FF2B5EF4-FFF2-40B4-BE49-F238E27FC236}">
                <a16:creationId xmlns:a16="http://schemas.microsoft.com/office/drawing/2014/main" id="{C0FB3A1C-1AD6-BF39-B641-A21C00360930}"/>
              </a:ext>
            </a:extLst>
          </p:cNvPr>
          <p:cNvPicPr>
            <a:picLocks noChangeAspect="1"/>
          </p:cNvPicPr>
          <p:nvPr/>
        </p:nvPicPr>
        <p:blipFill>
          <a:blip r:embed="rId2"/>
          <a:stretch>
            <a:fillRect/>
          </a:stretch>
        </p:blipFill>
        <p:spPr>
          <a:xfrm>
            <a:off x="6966729" y="2870616"/>
            <a:ext cx="4546112" cy="3199949"/>
          </a:xfrm>
          <a:prstGeom prst="rect">
            <a:avLst/>
          </a:prstGeom>
        </p:spPr>
      </p:pic>
    </p:spTree>
    <p:extLst>
      <p:ext uri="{BB962C8B-B14F-4D97-AF65-F5344CB8AC3E}">
        <p14:creationId xmlns:p14="http://schemas.microsoft.com/office/powerpoint/2010/main" val="27052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1A10A-2577-E278-0394-FC495EAE2042}"/>
              </a:ext>
            </a:extLst>
          </p:cNvPr>
          <p:cNvSpPr>
            <a:spLocks noGrp="1"/>
          </p:cNvSpPr>
          <p:nvPr>
            <p:ph type="title"/>
          </p:nvPr>
        </p:nvSpPr>
        <p:spPr/>
        <p:txBody>
          <a:bodyPr/>
          <a:lstStyle/>
          <a:p>
            <a:r>
              <a:rPr kumimoji="1" lang="en-US" altLang="ja-JP" dirty="0"/>
              <a:t>Initialize Repository</a:t>
            </a:r>
            <a:r>
              <a:rPr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C35B58E5-960C-14AE-0B9D-ACF292A8A103}"/>
              </a:ext>
            </a:extLst>
          </p:cNvPr>
          <p:cNvSpPr>
            <a:spLocks noGrp="1"/>
          </p:cNvSpPr>
          <p:nvPr>
            <p:ph idx="1"/>
          </p:nvPr>
        </p:nvSpPr>
        <p:spPr/>
        <p:txBody>
          <a:bodyPr/>
          <a:lstStyle/>
          <a:p>
            <a:endParaRPr kumimoji="1" lang="ja-JP" altLang="en-US" dirty="0"/>
          </a:p>
        </p:txBody>
      </p:sp>
      <p:sp>
        <p:nvSpPr>
          <p:cNvPr id="5" name="スライド番号プレースホルダー 4">
            <a:extLst>
              <a:ext uri="{FF2B5EF4-FFF2-40B4-BE49-F238E27FC236}">
                <a16:creationId xmlns:a16="http://schemas.microsoft.com/office/drawing/2014/main" id="{D6D72A89-A8E6-631D-16CD-2ADB11CABD09}"/>
              </a:ext>
            </a:extLst>
          </p:cNvPr>
          <p:cNvSpPr>
            <a:spLocks noGrp="1"/>
          </p:cNvSpPr>
          <p:nvPr>
            <p:ph type="sldNum" sz="quarter" idx="12"/>
          </p:nvPr>
        </p:nvSpPr>
        <p:spPr/>
        <p:txBody>
          <a:bodyPr/>
          <a:lstStyle/>
          <a:p>
            <a:fld id="{1ED9C195-5102-47C9-8FC9-1B5F118DAE17}" type="slidenum">
              <a:rPr kumimoji="1" lang="ja-JP" altLang="en-US" smtClean="0"/>
              <a:pPr/>
              <a:t>25</a:t>
            </a:fld>
            <a:endParaRPr kumimoji="1" lang="ja-JP" altLang="en-US" dirty="0"/>
          </a:p>
        </p:txBody>
      </p:sp>
      <p:pic>
        <p:nvPicPr>
          <p:cNvPr id="6" name="コンテンツ プレースホルダー 6">
            <a:extLst>
              <a:ext uri="{FF2B5EF4-FFF2-40B4-BE49-F238E27FC236}">
                <a16:creationId xmlns:a16="http://schemas.microsoft.com/office/drawing/2014/main" id="{C7111224-BF21-F755-5880-09A35BBAC516}"/>
              </a:ext>
            </a:extLst>
          </p:cNvPr>
          <p:cNvPicPr>
            <a:picLocks noChangeAspect="1"/>
          </p:cNvPicPr>
          <p:nvPr/>
        </p:nvPicPr>
        <p:blipFill>
          <a:blip r:embed="rId2"/>
          <a:stretch>
            <a:fillRect/>
          </a:stretch>
        </p:blipFill>
        <p:spPr>
          <a:xfrm>
            <a:off x="463648" y="1686394"/>
            <a:ext cx="5002510" cy="3751883"/>
          </a:xfrm>
          <a:prstGeom prst="rect">
            <a:avLst/>
          </a:prstGeom>
        </p:spPr>
      </p:pic>
      <p:sp>
        <p:nvSpPr>
          <p:cNvPr id="7" name="楕円 6">
            <a:extLst>
              <a:ext uri="{FF2B5EF4-FFF2-40B4-BE49-F238E27FC236}">
                <a16:creationId xmlns:a16="http://schemas.microsoft.com/office/drawing/2014/main" id="{1CE746C0-375C-E0EE-BBF2-735B2E7736DA}"/>
              </a:ext>
            </a:extLst>
          </p:cNvPr>
          <p:cNvSpPr/>
          <p:nvPr/>
        </p:nvSpPr>
        <p:spPr>
          <a:xfrm>
            <a:off x="217358" y="2394294"/>
            <a:ext cx="2091128" cy="46469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C05F21F-7E1C-55E3-973E-060FB290948B}"/>
              </a:ext>
            </a:extLst>
          </p:cNvPr>
          <p:cNvSpPr txBox="1"/>
          <p:nvPr/>
        </p:nvSpPr>
        <p:spPr>
          <a:xfrm>
            <a:off x="1460494" y="2369091"/>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1742057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73F9CB-14BF-4C4D-A511-EF86B7506699}"/>
              </a:ext>
            </a:extLst>
          </p:cNvPr>
          <p:cNvSpPr>
            <a:spLocks noGrp="1"/>
          </p:cNvSpPr>
          <p:nvPr>
            <p:ph type="title"/>
          </p:nvPr>
        </p:nvSpPr>
        <p:spPr/>
        <p:txBody>
          <a:bodyPr/>
          <a:lstStyle/>
          <a:p>
            <a:r>
              <a:rPr kumimoji="1" lang="en-US" altLang="ja-JP" dirty="0"/>
              <a:t>Initialize Repository</a:t>
            </a:r>
            <a:r>
              <a:rPr lang="en-US" altLang="ja-JP" dirty="0"/>
              <a:t> </a:t>
            </a:r>
            <a:endParaRPr kumimoji="1" lang="ja-JP" altLang="en-US" dirty="0"/>
          </a:p>
        </p:txBody>
      </p:sp>
      <p:sp>
        <p:nvSpPr>
          <p:cNvPr id="5" name="スライド番号プレースホルダー 4">
            <a:extLst>
              <a:ext uri="{FF2B5EF4-FFF2-40B4-BE49-F238E27FC236}">
                <a16:creationId xmlns:a16="http://schemas.microsoft.com/office/drawing/2014/main" id="{3FBA19AB-1CE2-4CA7-93F9-B9A790744CB8}"/>
              </a:ext>
            </a:extLst>
          </p:cNvPr>
          <p:cNvSpPr>
            <a:spLocks noGrp="1"/>
          </p:cNvSpPr>
          <p:nvPr>
            <p:ph type="sldNum" sz="quarter" idx="12"/>
          </p:nvPr>
        </p:nvSpPr>
        <p:spPr/>
        <p:txBody>
          <a:bodyPr/>
          <a:lstStyle/>
          <a:p>
            <a:fld id="{1ED9C195-5102-47C9-8FC9-1B5F118DAE17}" type="slidenum">
              <a:rPr kumimoji="1" lang="ja-JP" altLang="en-US" smtClean="0"/>
              <a:pPr/>
              <a:t>26</a:t>
            </a:fld>
            <a:endParaRPr kumimoji="1" lang="ja-JP" altLang="en-US" dirty="0"/>
          </a:p>
        </p:txBody>
      </p:sp>
      <p:sp>
        <p:nvSpPr>
          <p:cNvPr id="14" name="コンテンツ プレースホルダー 2">
            <a:extLst>
              <a:ext uri="{FF2B5EF4-FFF2-40B4-BE49-F238E27FC236}">
                <a16:creationId xmlns:a16="http://schemas.microsoft.com/office/drawing/2014/main" id="{3A947C61-ECEA-425A-81A2-9D1429B2E00C}"/>
              </a:ext>
            </a:extLst>
          </p:cNvPr>
          <p:cNvSpPr txBox="1">
            <a:spLocks/>
          </p:cNvSpPr>
          <p:nvPr/>
        </p:nvSpPr>
        <p:spPr>
          <a:xfrm>
            <a:off x="838200" y="16178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成功するとこんな感じ</a:t>
            </a:r>
          </a:p>
        </p:txBody>
      </p:sp>
      <p:pic>
        <p:nvPicPr>
          <p:cNvPr id="6" name="図 5">
            <a:extLst>
              <a:ext uri="{FF2B5EF4-FFF2-40B4-BE49-F238E27FC236}">
                <a16:creationId xmlns:a16="http://schemas.microsoft.com/office/drawing/2014/main" id="{FEA641D7-E6FF-FB33-5D3D-EEFE4BC02EAA}"/>
              </a:ext>
            </a:extLst>
          </p:cNvPr>
          <p:cNvPicPr>
            <a:picLocks noChangeAspect="1"/>
          </p:cNvPicPr>
          <p:nvPr/>
        </p:nvPicPr>
        <p:blipFill>
          <a:blip r:embed="rId2"/>
          <a:stretch>
            <a:fillRect/>
          </a:stretch>
        </p:blipFill>
        <p:spPr>
          <a:xfrm>
            <a:off x="6233283" y="1376022"/>
            <a:ext cx="5535869" cy="4351338"/>
          </a:xfrm>
          <a:prstGeom prst="rect">
            <a:avLst/>
          </a:prstGeom>
        </p:spPr>
      </p:pic>
      <p:sp>
        <p:nvSpPr>
          <p:cNvPr id="10" name="テキスト ボックス 9">
            <a:extLst>
              <a:ext uri="{FF2B5EF4-FFF2-40B4-BE49-F238E27FC236}">
                <a16:creationId xmlns:a16="http://schemas.microsoft.com/office/drawing/2014/main" id="{847716C2-C3C4-4E3C-3BCC-00B7C42262A2}"/>
              </a:ext>
            </a:extLst>
          </p:cNvPr>
          <p:cNvSpPr txBox="1"/>
          <p:nvPr/>
        </p:nvSpPr>
        <p:spPr>
          <a:xfrm>
            <a:off x="1007962" y="2191274"/>
            <a:ext cx="4809969" cy="369332"/>
          </a:xfrm>
          <a:prstGeom prst="rect">
            <a:avLst/>
          </a:prstGeom>
          <a:noFill/>
        </p:spPr>
        <p:txBody>
          <a:bodyPr wrap="square">
            <a:spAutoFit/>
          </a:bodyPr>
          <a:lstStyle/>
          <a:p>
            <a:r>
              <a:rPr lang="ja-JP" altLang="en-US" dirty="0"/>
              <a:t>Here's what it looks like when you succeed</a:t>
            </a:r>
          </a:p>
        </p:txBody>
      </p:sp>
    </p:spTree>
    <p:extLst>
      <p:ext uri="{BB962C8B-B14F-4D97-AF65-F5344CB8AC3E}">
        <p14:creationId xmlns:p14="http://schemas.microsoft.com/office/powerpoint/2010/main" val="2605013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8AAA98-32ED-1523-01BB-1485B443CA94}"/>
              </a:ext>
            </a:extLst>
          </p:cNvPr>
          <p:cNvSpPr>
            <a:spLocks noGrp="1"/>
          </p:cNvSpPr>
          <p:nvPr>
            <p:ph type="title"/>
          </p:nvPr>
        </p:nvSpPr>
        <p:spPr/>
        <p:txBody>
          <a:bodyPr/>
          <a:lstStyle/>
          <a:p>
            <a:r>
              <a:rPr kumimoji="1" lang="en-US" altLang="ja-JP" dirty="0"/>
              <a:t>add to the stage</a:t>
            </a:r>
            <a:endParaRPr kumimoji="1" lang="ja-JP" altLang="en-US" dirty="0"/>
          </a:p>
        </p:txBody>
      </p:sp>
      <p:sp>
        <p:nvSpPr>
          <p:cNvPr id="3" name="コンテンツ プレースホルダー 2">
            <a:extLst>
              <a:ext uri="{FF2B5EF4-FFF2-40B4-BE49-F238E27FC236}">
                <a16:creationId xmlns:a16="http://schemas.microsoft.com/office/drawing/2014/main" id="{2D77C9E9-5862-6236-46D8-0F84BDF0462A}"/>
              </a:ext>
            </a:extLst>
          </p:cNvPr>
          <p:cNvSpPr>
            <a:spLocks noGrp="1"/>
          </p:cNvSpPr>
          <p:nvPr>
            <p:ph idx="1"/>
          </p:nvPr>
        </p:nvSpPr>
        <p:spPr>
          <a:xfrm>
            <a:off x="838200" y="1617807"/>
            <a:ext cx="5195341" cy="596611"/>
          </a:xfrm>
        </p:spPr>
        <p:txBody>
          <a:bodyPr/>
          <a:lstStyle/>
          <a:p>
            <a:r>
              <a:rPr kumimoji="1" lang="en-US" altLang="ja-JP" dirty="0"/>
              <a:t>Fill in text in “readme.md”</a:t>
            </a:r>
            <a:endParaRPr kumimoji="1" lang="ja-JP" altLang="en-US" dirty="0"/>
          </a:p>
        </p:txBody>
      </p:sp>
      <p:sp>
        <p:nvSpPr>
          <p:cNvPr id="5" name="スライド番号プレースホルダー 4">
            <a:extLst>
              <a:ext uri="{FF2B5EF4-FFF2-40B4-BE49-F238E27FC236}">
                <a16:creationId xmlns:a16="http://schemas.microsoft.com/office/drawing/2014/main" id="{CBF73956-A9DD-373D-FC9F-70D1FDC61E0E}"/>
              </a:ext>
            </a:extLst>
          </p:cNvPr>
          <p:cNvSpPr>
            <a:spLocks noGrp="1"/>
          </p:cNvSpPr>
          <p:nvPr>
            <p:ph type="sldNum" sz="quarter" idx="12"/>
          </p:nvPr>
        </p:nvSpPr>
        <p:spPr/>
        <p:txBody>
          <a:bodyPr/>
          <a:lstStyle/>
          <a:p>
            <a:fld id="{1ED9C195-5102-47C9-8FC9-1B5F118DAE17}" type="slidenum">
              <a:rPr kumimoji="1" lang="ja-JP" altLang="en-US" smtClean="0"/>
              <a:pPr/>
              <a:t>27</a:t>
            </a:fld>
            <a:endParaRPr kumimoji="1" lang="ja-JP" altLang="en-US" dirty="0"/>
          </a:p>
        </p:txBody>
      </p:sp>
      <p:pic>
        <p:nvPicPr>
          <p:cNvPr id="9" name="図 8">
            <a:extLst>
              <a:ext uri="{FF2B5EF4-FFF2-40B4-BE49-F238E27FC236}">
                <a16:creationId xmlns:a16="http://schemas.microsoft.com/office/drawing/2014/main" id="{846AC037-8A70-D6E8-B580-05A6EF3326D7}"/>
              </a:ext>
            </a:extLst>
          </p:cNvPr>
          <p:cNvPicPr>
            <a:picLocks noChangeAspect="1"/>
          </p:cNvPicPr>
          <p:nvPr/>
        </p:nvPicPr>
        <p:blipFill rotWithShape="1">
          <a:blip r:embed="rId2"/>
          <a:srcRect b="31440"/>
          <a:stretch/>
        </p:blipFill>
        <p:spPr>
          <a:xfrm>
            <a:off x="6240143" y="888855"/>
            <a:ext cx="4967119" cy="1659473"/>
          </a:xfrm>
          <a:prstGeom prst="rect">
            <a:avLst/>
          </a:prstGeom>
        </p:spPr>
      </p:pic>
      <p:sp>
        <p:nvSpPr>
          <p:cNvPr id="10" name="コンテンツ プレースホルダー 2">
            <a:extLst>
              <a:ext uri="{FF2B5EF4-FFF2-40B4-BE49-F238E27FC236}">
                <a16:creationId xmlns:a16="http://schemas.microsoft.com/office/drawing/2014/main" id="{F78321CD-4B8C-2E9B-A2EA-EF773312AFB4}"/>
              </a:ext>
            </a:extLst>
          </p:cNvPr>
          <p:cNvSpPr txBox="1">
            <a:spLocks/>
          </p:cNvSpPr>
          <p:nvPr/>
        </p:nvSpPr>
        <p:spPr>
          <a:xfrm>
            <a:off x="838199" y="2832389"/>
            <a:ext cx="5195341" cy="5966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Stage “readme.md”</a:t>
            </a:r>
            <a:endParaRPr lang="ja-JP" altLang="en-US" dirty="0"/>
          </a:p>
        </p:txBody>
      </p:sp>
      <p:pic>
        <p:nvPicPr>
          <p:cNvPr id="12" name="図 11">
            <a:extLst>
              <a:ext uri="{FF2B5EF4-FFF2-40B4-BE49-F238E27FC236}">
                <a16:creationId xmlns:a16="http://schemas.microsoft.com/office/drawing/2014/main" id="{49E27BF0-1DBD-BA2E-A63C-F9E0587EBCA0}"/>
              </a:ext>
            </a:extLst>
          </p:cNvPr>
          <p:cNvPicPr>
            <a:picLocks noChangeAspect="1"/>
          </p:cNvPicPr>
          <p:nvPr/>
        </p:nvPicPr>
        <p:blipFill>
          <a:blip r:embed="rId3"/>
          <a:stretch>
            <a:fillRect/>
          </a:stretch>
        </p:blipFill>
        <p:spPr>
          <a:xfrm>
            <a:off x="2311224" y="3322480"/>
            <a:ext cx="2815549" cy="2953641"/>
          </a:xfrm>
          <a:prstGeom prst="rect">
            <a:avLst/>
          </a:prstGeom>
        </p:spPr>
      </p:pic>
      <p:sp>
        <p:nvSpPr>
          <p:cNvPr id="13" name="楕円 12">
            <a:extLst>
              <a:ext uri="{FF2B5EF4-FFF2-40B4-BE49-F238E27FC236}">
                <a16:creationId xmlns:a16="http://schemas.microsoft.com/office/drawing/2014/main" id="{65ED28B4-8790-EE16-9F40-80CAFC96C567}"/>
              </a:ext>
            </a:extLst>
          </p:cNvPr>
          <p:cNvSpPr/>
          <p:nvPr/>
        </p:nvSpPr>
        <p:spPr>
          <a:xfrm>
            <a:off x="3440244" y="4392118"/>
            <a:ext cx="322288" cy="22485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FC18A48-C70F-4F09-D72B-CE42A086BA32}"/>
              </a:ext>
            </a:extLst>
          </p:cNvPr>
          <p:cNvSpPr/>
          <p:nvPr/>
        </p:nvSpPr>
        <p:spPr>
          <a:xfrm>
            <a:off x="5718748" y="4227226"/>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428216DE-D681-7E66-302C-BBA54AB91FB0}"/>
              </a:ext>
            </a:extLst>
          </p:cNvPr>
          <p:cNvPicPr>
            <a:picLocks noChangeAspect="1"/>
          </p:cNvPicPr>
          <p:nvPr/>
        </p:nvPicPr>
        <p:blipFill>
          <a:blip r:embed="rId4"/>
          <a:stretch>
            <a:fillRect/>
          </a:stretch>
        </p:blipFill>
        <p:spPr>
          <a:xfrm>
            <a:off x="7237354" y="3344791"/>
            <a:ext cx="2919263" cy="2843593"/>
          </a:xfrm>
          <a:prstGeom prst="rect">
            <a:avLst/>
          </a:prstGeom>
        </p:spPr>
      </p:pic>
      <p:sp>
        <p:nvSpPr>
          <p:cNvPr id="17" name="テキスト ボックス 16">
            <a:extLst>
              <a:ext uri="{FF2B5EF4-FFF2-40B4-BE49-F238E27FC236}">
                <a16:creationId xmlns:a16="http://schemas.microsoft.com/office/drawing/2014/main" id="{C29F1D56-CF0C-FD48-E258-4FA5D8989BB5}"/>
              </a:ext>
            </a:extLst>
          </p:cNvPr>
          <p:cNvSpPr txBox="1"/>
          <p:nvPr/>
        </p:nvSpPr>
        <p:spPr>
          <a:xfrm>
            <a:off x="3601388" y="4204772"/>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420438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C069D-F8CD-8B35-72C7-E4006E1163E5}"/>
              </a:ext>
            </a:extLst>
          </p:cNvPr>
          <p:cNvSpPr>
            <a:spLocks noGrp="1"/>
          </p:cNvSpPr>
          <p:nvPr>
            <p:ph type="title"/>
          </p:nvPr>
        </p:nvSpPr>
        <p:spPr/>
        <p:txBody>
          <a:bodyPr/>
          <a:lstStyle/>
          <a:p>
            <a:r>
              <a:rPr kumimoji="1" lang="ja-JP" altLang="en-US" dirty="0"/>
              <a:t>差分の確認 </a:t>
            </a:r>
            <a:r>
              <a:rPr kumimoji="1" lang="en-US" altLang="ja-JP" dirty="0"/>
              <a:t>(Confirmation of difference)</a:t>
            </a:r>
            <a:endParaRPr kumimoji="1" lang="ja-JP" altLang="en-US" dirty="0"/>
          </a:p>
        </p:txBody>
      </p:sp>
      <p:sp>
        <p:nvSpPr>
          <p:cNvPr id="3" name="コンテンツ プレースホルダー 2">
            <a:extLst>
              <a:ext uri="{FF2B5EF4-FFF2-40B4-BE49-F238E27FC236}">
                <a16:creationId xmlns:a16="http://schemas.microsoft.com/office/drawing/2014/main" id="{2FA030D8-E02A-3B55-3265-5E253D337FFA}"/>
              </a:ext>
            </a:extLst>
          </p:cNvPr>
          <p:cNvSpPr>
            <a:spLocks noGrp="1"/>
          </p:cNvSpPr>
          <p:nvPr>
            <p:ph idx="1"/>
          </p:nvPr>
        </p:nvSpPr>
        <p:spPr/>
        <p:txBody>
          <a:bodyPr/>
          <a:lstStyle/>
          <a:p>
            <a:r>
              <a:rPr kumimoji="1" lang="en-US" altLang="ja-JP" dirty="0"/>
              <a:t>Click on “readme.md” in the stage area</a:t>
            </a:r>
            <a:endParaRPr kumimoji="1" lang="ja-JP" altLang="en-US" dirty="0"/>
          </a:p>
        </p:txBody>
      </p:sp>
      <p:sp>
        <p:nvSpPr>
          <p:cNvPr id="5" name="スライド番号プレースホルダー 4">
            <a:extLst>
              <a:ext uri="{FF2B5EF4-FFF2-40B4-BE49-F238E27FC236}">
                <a16:creationId xmlns:a16="http://schemas.microsoft.com/office/drawing/2014/main" id="{F2ABFAEB-220C-7AC0-A75C-5D7D2F55D49B}"/>
              </a:ext>
            </a:extLst>
          </p:cNvPr>
          <p:cNvSpPr>
            <a:spLocks noGrp="1"/>
          </p:cNvSpPr>
          <p:nvPr>
            <p:ph type="sldNum" sz="quarter" idx="12"/>
          </p:nvPr>
        </p:nvSpPr>
        <p:spPr/>
        <p:txBody>
          <a:bodyPr/>
          <a:lstStyle/>
          <a:p>
            <a:fld id="{1ED9C195-5102-47C9-8FC9-1B5F118DAE17}" type="slidenum">
              <a:rPr kumimoji="1" lang="ja-JP" altLang="en-US" smtClean="0"/>
              <a:pPr/>
              <a:t>28</a:t>
            </a:fld>
            <a:endParaRPr kumimoji="1" lang="ja-JP" altLang="en-US" dirty="0"/>
          </a:p>
        </p:txBody>
      </p:sp>
      <p:pic>
        <p:nvPicPr>
          <p:cNvPr id="8" name="図 7">
            <a:extLst>
              <a:ext uri="{FF2B5EF4-FFF2-40B4-BE49-F238E27FC236}">
                <a16:creationId xmlns:a16="http://schemas.microsoft.com/office/drawing/2014/main" id="{C8ED647E-D6AB-C914-E142-595E4AE33389}"/>
              </a:ext>
            </a:extLst>
          </p:cNvPr>
          <p:cNvPicPr>
            <a:picLocks noChangeAspect="1"/>
          </p:cNvPicPr>
          <p:nvPr/>
        </p:nvPicPr>
        <p:blipFill rotWithShape="1">
          <a:blip r:embed="rId2"/>
          <a:srcRect b="43162"/>
          <a:stretch/>
        </p:blipFill>
        <p:spPr>
          <a:xfrm>
            <a:off x="1367305" y="2343118"/>
            <a:ext cx="9244080" cy="2566162"/>
          </a:xfrm>
          <a:prstGeom prst="rect">
            <a:avLst/>
          </a:prstGeom>
        </p:spPr>
      </p:pic>
      <p:sp>
        <p:nvSpPr>
          <p:cNvPr id="10" name="テキスト ボックス 9">
            <a:extLst>
              <a:ext uri="{FF2B5EF4-FFF2-40B4-BE49-F238E27FC236}">
                <a16:creationId xmlns:a16="http://schemas.microsoft.com/office/drawing/2014/main" id="{17F43C95-8FFF-15BC-1866-5577FE7A57F7}"/>
              </a:ext>
            </a:extLst>
          </p:cNvPr>
          <p:cNvSpPr txBox="1"/>
          <p:nvPr/>
        </p:nvSpPr>
        <p:spPr>
          <a:xfrm>
            <a:off x="2580182" y="3626199"/>
            <a:ext cx="1931857" cy="369332"/>
          </a:xfrm>
          <a:prstGeom prst="rect">
            <a:avLst/>
          </a:prstGeom>
          <a:noFill/>
        </p:spPr>
        <p:txBody>
          <a:bodyPr wrap="square">
            <a:spAutoFit/>
          </a:bodyPr>
          <a:lstStyle/>
          <a:p>
            <a:r>
              <a:rPr lang="ja-JP" altLang="en-US" b="1" dirty="0">
                <a:solidFill>
                  <a:schemeClr val="bg1"/>
                </a:solidFill>
              </a:rPr>
              <a:t>Before change</a:t>
            </a:r>
          </a:p>
        </p:txBody>
      </p:sp>
      <p:sp>
        <p:nvSpPr>
          <p:cNvPr id="11" name="テキスト ボックス 10">
            <a:extLst>
              <a:ext uri="{FF2B5EF4-FFF2-40B4-BE49-F238E27FC236}">
                <a16:creationId xmlns:a16="http://schemas.microsoft.com/office/drawing/2014/main" id="{849061FF-3B20-C496-90D1-1435129446CD}"/>
              </a:ext>
            </a:extLst>
          </p:cNvPr>
          <p:cNvSpPr txBox="1"/>
          <p:nvPr/>
        </p:nvSpPr>
        <p:spPr>
          <a:xfrm>
            <a:off x="6989789" y="3626199"/>
            <a:ext cx="1931857" cy="369332"/>
          </a:xfrm>
          <a:prstGeom prst="rect">
            <a:avLst/>
          </a:prstGeom>
          <a:noFill/>
        </p:spPr>
        <p:txBody>
          <a:bodyPr wrap="square">
            <a:spAutoFit/>
          </a:bodyPr>
          <a:lstStyle/>
          <a:p>
            <a:r>
              <a:rPr lang="en-US" altLang="ja-JP" b="1" dirty="0">
                <a:solidFill>
                  <a:schemeClr val="bg1"/>
                </a:solidFill>
              </a:rPr>
              <a:t>After</a:t>
            </a:r>
            <a:r>
              <a:rPr lang="ja-JP" altLang="en-US" b="1" dirty="0">
                <a:solidFill>
                  <a:schemeClr val="bg1"/>
                </a:solidFill>
              </a:rPr>
              <a:t> change</a:t>
            </a:r>
          </a:p>
        </p:txBody>
      </p:sp>
    </p:spTree>
    <p:extLst>
      <p:ext uri="{BB962C8B-B14F-4D97-AF65-F5344CB8AC3E}">
        <p14:creationId xmlns:p14="http://schemas.microsoft.com/office/powerpoint/2010/main" val="782984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E6B3C-9007-F40D-EB45-E6A4DFB951D8}"/>
              </a:ext>
            </a:extLst>
          </p:cNvPr>
          <p:cNvSpPr>
            <a:spLocks noGrp="1"/>
          </p:cNvSpPr>
          <p:nvPr>
            <p:ph type="title"/>
          </p:nvPr>
        </p:nvSpPr>
        <p:spPr/>
        <p:txBody>
          <a:bodyPr/>
          <a:lstStyle/>
          <a:p>
            <a:r>
              <a:rPr kumimoji="1" lang="en-US" altLang="ja-JP" dirty="0"/>
              <a:t>Commit</a:t>
            </a:r>
            <a:endParaRPr kumimoji="1" lang="ja-JP" altLang="en-US" dirty="0"/>
          </a:p>
        </p:txBody>
      </p:sp>
      <p:pic>
        <p:nvPicPr>
          <p:cNvPr id="12" name="コンテンツ プレースホルダー 11">
            <a:extLst>
              <a:ext uri="{FF2B5EF4-FFF2-40B4-BE49-F238E27FC236}">
                <a16:creationId xmlns:a16="http://schemas.microsoft.com/office/drawing/2014/main" id="{ECF37CC5-BA53-E95F-BA3E-7C17A19B3B92}"/>
              </a:ext>
            </a:extLst>
          </p:cNvPr>
          <p:cNvPicPr>
            <a:picLocks noGrp="1" noChangeAspect="1"/>
          </p:cNvPicPr>
          <p:nvPr>
            <p:ph idx="1"/>
          </p:nvPr>
        </p:nvPicPr>
        <p:blipFill>
          <a:blip r:embed="rId2"/>
          <a:stretch>
            <a:fillRect/>
          </a:stretch>
        </p:blipFill>
        <p:spPr>
          <a:xfrm>
            <a:off x="6413208" y="2243909"/>
            <a:ext cx="5728086" cy="3722174"/>
          </a:xfrm>
        </p:spPr>
      </p:pic>
      <p:sp>
        <p:nvSpPr>
          <p:cNvPr id="5" name="スライド番号プレースホルダー 4">
            <a:extLst>
              <a:ext uri="{FF2B5EF4-FFF2-40B4-BE49-F238E27FC236}">
                <a16:creationId xmlns:a16="http://schemas.microsoft.com/office/drawing/2014/main" id="{A89A1425-95CF-C033-110F-447C2F7CEE0E}"/>
              </a:ext>
            </a:extLst>
          </p:cNvPr>
          <p:cNvSpPr>
            <a:spLocks noGrp="1"/>
          </p:cNvSpPr>
          <p:nvPr>
            <p:ph type="sldNum" sz="quarter" idx="12"/>
          </p:nvPr>
        </p:nvSpPr>
        <p:spPr/>
        <p:txBody>
          <a:bodyPr/>
          <a:lstStyle/>
          <a:p>
            <a:fld id="{1ED9C195-5102-47C9-8FC9-1B5F118DAE17}" type="slidenum">
              <a:rPr kumimoji="1" lang="ja-JP" altLang="en-US" smtClean="0"/>
              <a:pPr/>
              <a:t>29</a:t>
            </a:fld>
            <a:endParaRPr kumimoji="1" lang="ja-JP" altLang="en-US" dirty="0"/>
          </a:p>
        </p:txBody>
      </p:sp>
      <p:pic>
        <p:nvPicPr>
          <p:cNvPr id="7" name="図 6">
            <a:extLst>
              <a:ext uri="{FF2B5EF4-FFF2-40B4-BE49-F238E27FC236}">
                <a16:creationId xmlns:a16="http://schemas.microsoft.com/office/drawing/2014/main" id="{0BEE0D91-F9AC-E0B8-2755-E556BC25C1D9}"/>
              </a:ext>
            </a:extLst>
          </p:cNvPr>
          <p:cNvPicPr>
            <a:picLocks noChangeAspect="1"/>
          </p:cNvPicPr>
          <p:nvPr/>
        </p:nvPicPr>
        <p:blipFill rotWithShape="1">
          <a:blip r:embed="rId3"/>
          <a:srcRect r="17965"/>
          <a:stretch/>
        </p:blipFill>
        <p:spPr>
          <a:xfrm>
            <a:off x="838200" y="2111617"/>
            <a:ext cx="4625715" cy="3958593"/>
          </a:xfrm>
          <a:prstGeom prst="rect">
            <a:avLst/>
          </a:prstGeom>
        </p:spPr>
      </p:pic>
      <p:sp>
        <p:nvSpPr>
          <p:cNvPr id="8" name="矢印: 右 7">
            <a:extLst>
              <a:ext uri="{FF2B5EF4-FFF2-40B4-BE49-F238E27FC236}">
                <a16:creationId xmlns:a16="http://schemas.microsoft.com/office/drawing/2014/main" id="{47CBCFDE-A619-887F-AB97-006E0DAFC89F}"/>
              </a:ext>
            </a:extLst>
          </p:cNvPr>
          <p:cNvSpPr/>
          <p:nvPr/>
        </p:nvSpPr>
        <p:spPr>
          <a:xfrm>
            <a:off x="5266461" y="3623870"/>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CD5EC2F-33B0-D6F7-D508-5FE2ABB15A50}"/>
              </a:ext>
            </a:extLst>
          </p:cNvPr>
          <p:cNvSpPr/>
          <p:nvPr/>
        </p:nvSpPr>
        <p:spPr>
          <a:xfrm>
            <a:off x="1858781" y="2908089"/>
            <a:ext cx="2091128" cy="46469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95DFB67-5EEF-7765-0A4B-7295B52834A1}"/>
              </a:ext>
            </a:extLst>
          </p:cNvPr>
          <p:cNvSpPr txBox="1"/>
          <p:nvPr/>
        </p:nvSpPr>
        <p:spPr>
          <a:xfrm>
            <a:off x="3013023" y="2765683"/>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3" name="テキスト ボックス 12">
            <a:extLst>
              <a:ext uri="{FF2B5EF4-FFF2-40B4-BE49-F238E27FC236}">
                <a16:creationId xmlns:a16="http://schemas.microsoft.com/office/drawing/2014/main" id="{3D49ABCD-0D9E-8A7A-27B6-C740F26C4F61}"/>
              </a:ext>
            </a:extLst>
          </p:cNvPr>
          <p:cNvSpPr txBox="1"/>
          <p:nvPr/>
        </p:nvSpPr>
        <p:spPr>
          <a:xfrm>
            <a:off x="517161" y="1319134"/>
            <a:ext cx="7636239" cy="646331"/>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コミットメッセージを記入 </a:t>
            </a:r>
            <a:r>
              <a:rPr lang="en-US" altLang="ja-JP" dirty="0"/>
              <a:t>(Fill in the commit message)</a:t>
            </a:r>
          </a:p>
          <a:p>
            <a:pPr marL="285750" indent="-285750">
              <a:buFont typeface="Arial" panose="020B0604020202020204" pitchFamily="34" charset="0"/>
              <a:buChar char="•"/>
            </a:pPr>
            <a:r>
              <a:rPr lang="en-US" altLang="ja-JP" dirty="0"/>
              <a:t>Click Commit</a:t>
            </a:r>
            <a:endParaRPr lang="ja-JP" altLang="en-US" dirty="0"/>
          </a:p>
        </p:txBody>
      </p:sp>
    </p:spTree>
    <p:extLst>
      <p:ext uri="{BB962C8B-B14F-4D97-AF65-F5344CB8AC3E}">
        <p14:creationId xmlns:p14="http://schemas.microsoft.com/office/powerpoint/2010/main" val="2204090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2EBE14-1539-EB7D-6BE9-C00CAFBBE18A}"/>
              </a:ext>
            </a:extLst>
          </p:cNvPr>
          <p:cNvSpPr>
            <a:spLocks noGrp="1"/>
          </p:cNvSpPr>
          <p:nvPr>
            <p:ph type="title"/>
          </p:nvPr>
        </p:nvSpPr>
        <p:spPr>
          <a:xfrm>
            <a:off x="771889" y="2398426"/>
            <a:ext cx="10515600" cy="1437026"/>
          </a:xfrm>
        </p:spPr>
        <p:txBody>
          <a:bodyPr>
            <a:normAutofit/>
          </a:bodyPr>
          <a:lstStyle/>
          <a:p>
            <a:pPr algn="ctr"/>
            <a:r>
              <a:rPr kumimoji="1" lang="en-US" altLang="ja-JP" sz="8800" b="1" dirty="0"/>
              <a:t>Introduction</a:t>
            </a:r>
            <a:endParaRPr kumimoji="1" lang="ja-JP" altLang="en-US" sz="8800" b="1" dirty="0"/>
          </a:p>
        </p:txBody>
      </p:sp>
      <p:sp>
        <p:nvSpPr>
          <p:cNvPr id="5" name="スライド番号プレースホルダー 4">
            <a:extLst>
              <a:ext uri="{FF2B5EF4-FFF2-40B4-BE49-F238E27FC236}">
                <a16:creationId xmlns:a16="http://schemas.microsoft.com/office/drawing/2014/main" id="{2FB721D9-6200-8758-7AE4-31F2AAF4EBF0}"/>
              </a:ext>
            </a:extLst>
          </p:cNvPr>
          <p:cNvSpPr>
            <a:spLocks noGrp="1"/>
          </p:cNvSpPr>
          <p:nvPr>
            <p:ph type="sldNum" sz="quarter" idx="12"/>
          </p:nvPr>
        </p:nvSpPr>
        <p:spPr>
          <a:xfrm>
            <a:off x="9150246" y="6393826"/>
            <a:ext cx="2743200" cy="365125"/>
          </a:xfrm>
        </p:spPr>
        <p:txBody>
          <a:bodyPr/>
          <a:lstStyle/>
          <a:p>
            <a:fld id="{1ED9C195-5102-47C9-8FC9-1B5F118DAE17}" type="slidenum">
              <a:rPr kumimoji="1" lang="ja-JP" altLang="en-US" smtClean="0"/>
              <a:t>3</a:t>
            </a:fld>
            <a:endParaRPr kumimoji="1" lang="ja-JP" altLang="en-US" dirty="0"/>
          </a:p>
        </p:txBody>
      </p:sp>
    </p:spTree>
    <p:extLst>
      <p:ext uri="{BB962C8B-B14F-4D97-AF65-F5344CB8AC3E}">
        <p14:creationId xmlns:p14="http://schemas.microsoft.com/office/powerpoint/2010/main" val="4095216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AA7AF2-8DA7-621E-04E4-6F7289E74F1D}"/>
              </a:ext>
            </a:extLst>
          </p:cNvPr>
          <p:cNvSpPr>
            <a:spLocks noGrp="1"/>
          </p:cNvSpPr>
          <p:nvPr>
            <p:ph type="title"/>
          </p:nvPr>
        </p:nvSpPr>
        <p:spPr/>
        <p:txBody>
          <a:bodyPr>
            <a:normAutofit/>
          </a:bodyPr>
          <a:lstStyle/>
          <a:p>
            <a:r>
              <a:rPr kumimoji="1" lang="ja-JP" altLang="en-US" sz="3600" dirty="0"/>
              <a:t>コミット歴の確認</a:t>
            </a:r>
            <a:r>
              <a:rPr kumimoji="1" lang="en-US" altLang="ja-JP" sz="3600" dirty="0"/>
              <a:t>(Confirmation of Commit History)</a:t>
            </a:r>
            <a:endParaRPr kumimoji="1" lang="ja-JP" altLang="en-US" sz="3600" dirty="0"/>
          </a:p>
        </p:txBody>
      </p:sp>
      <p:sp>
        <p:nvSpPr>
          <p:cNvPr id="3" name="コンテンツ プレースホルダー 2">
            <a:extLst>
              <a:ext uri="{FF2B5EF4-FFF2-40B4-BE49-F238E27FC236}">
                <a16:creationId xmlns:a16="http://schemas.microsoft.com/office/drawing/2014/main" id="{9440C481-D368-A44A-6F56-DA423778D186}"/>
              </a:ext>
            </a:extLst>
          </p:cNvPr>
          <p:cNvSpPr>
            <a:spLocks noGrp="1"/>
          </p:cNvSpPr>
          <p:nvPr>
            <p:ph idx="1"/>
          </p:nvPr>
        </p:nvSpPr>
        <p:spPr/>
        <p:txBody>
          <a:bodyPr/>
          <a:lstStyle/>
          <a:p>
            <a:r>
              <a:rPr kumimoji="1" lang="en-US" altLang="ja-JP" dirty="0"/>
              <a:t>Open Git </a:t>
            </a:r>
            <a:r>
              <a:rPr kumimoji="1" lang="en-US" altLang="ja-JP" dirty="0" err="1"/>
              <a:t>Gragh</a:t>
            </a:r>
            <a:endParaRPr kumimoji="1" lang="ja-JP" altLang="en-US" dirty="0"/>
          </a:p>
        </p:txBody>
      </p:sp>
      <p:sp>
        <p:nvSpPr>
          <p:cNvPr id="5" name="スライド番号プレースホルダー 4">
            <a:extLst>
              <a:ext uri="{FF2B5EF4-FFF2-40B4-BE49-F238E27FC236}">
                <a16:creationId xmlns:a16="http://schemas.microsoft.com/office/drawing/2014/main" id="{2F22F885-94AB-712F-FF4E-F5AEF362710B}"/>
              </a:ext>
            </a:extLst>
          </p:cNvPr>
          <p:cNvSpPr>
            <a:spLocks noGrp="1"/>
          </p:cNvSpPr>
          <p:nvPr>
            <p:ph type="sldNum" sz="quarter" idx="12"/>
          </p:nvPr>
        </p:nvSpPr>
        <p:spPr/>
        <p:txBody>
          <a:bodyPr/>
          <a:lstStyle/>
          <a:p>
            <a:fld id="{1ED9C195-5102-47C9-8FC9-1B5F118DAE17}" type="slidenum">
              <a:rPr kumimoji="1" lang="ja-JP" altLang="en-US" smtClean="0"/>
              <a:pPr/>
              <a:t>30</a:t>
            </a:fld>
            <a:endParaRPr kumimoji="1" lang="ja-JP" altLang="en-US" dirty="0"/>
          </a:p>
        </p:txBody>
      </p:sp>
      <p:pic>
        <p:nvPicPr>
          <p:cNvPr id="6" name="コンテンツ プレースホルダー 11">
            <a:extLst>
              <a:ext uri="{FF2B5EF4-FFF2-40B4-BE49-F238E27FC236}">
                <a16:creationId xmlns:a16="http://schemas.microsoft.com/office/drawing/2014/main" id="{C35CB699-86EB-87BD-CE51-C077DF4B13C9}"/>
              </a:ext>
            </a:extLst>
          </p:cNvPr>
          <p:cNvPicPr>
            <a:picLocks noChangeAspect="1"/>
          </p:cNvPicPr>
          <p:nvPr/>
        </p:nvPicPr>
        <p:blipFill rotWithShape="1">
          <a:blip r:embed="rId2"/>
          <a:srcRect r="21353"/>
          <a:stretch/>
        </p:blipFill>
        <p:spPr>
          <a:xfrm>
            <a:off x="838200" y="2175311"/>
            <a:ext cx="4505012" cy="3722174"/>
          </a:xfrm>
          <a:prstGeom prst="rect">
            <a:avLst/>
          </a:prstGeom>
        </p:spPr>
      </p:pic>
      <p:sp>
        <p:nvSpPr>
          <p:cNvPr id="9" name="矢印: 右 8">
            <a:extLst>
              <a:ext uri="{FF2B5EF4-FFF2-40B4-BE49-F238E27FC236}">
                <a16:creationId xmlns:a16="http://schemas.microsoft.com/office/drawing/2014/main" id="{5FEB70C0-3AAE-4BB5-64AC-654576531C7C}"/>
              </a:ext>
            </a:extLst>
          </p:cNvPr>
          <p:cNvSpPr/>
          <p:nvPr/>
        </p:nvSpPr>
        <p:spPr>
          <a:xfrm>
            <a:off x="5086579" y="3495170"/>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ED9368F-E418-2DF3-E763-6DDF9DA54142}"/>
              </a:ext>
            </a:extLst>
          </p:cNvPr>
          <p:cNvPicPr>
            <a:picLocks noChangeAspect="1"/>
          </p:cNvPicPr>
          <p:nvPr/>
        </p:nvPicPr>
        <p:blipFill rotWithShape="1">
          <a:blip r:embed="rId3"/>
          <a:srcRect l="26222"/>
          <a:stretch/>
        </p:blipFill>
        <p:spPr>
          <a:xfrm>
            <a:off x="6233326" y="2521243"/>
            <a:ext cx="5500317" cy="2759326"/>
          </a:xfrm>
          <a:prstGeom prst="rect">
            <a:avLst/>
          </a:prstGeom>
        </p:spPr>
      </p:pic>
      <p:sp>
        <p:nvSpPr>
          <p:cNvPr id="7" name="楕円 6">
            <a:extLst>
              <a:ext uri="{FF2B5EF4-FFF2-40B4-BE49-F238E27FC236}">
                <a16:creationId xmlns:a16="http://schemas.microsoft.com/office/drawing/2014/main" id="{288803FD-D50F-AF2F-BCF1-D6BCD719E3B1}"/>
              </a:ext>
            </a:extLst>
          </p:cNvPr>
          <p:cNvSpPr/>
          <p:nvPr/>
        </p:nvSpPr>
        <p:spPr>
          <a:xfrm>
            <a:off x="4302177" y="2398426"/>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C002CE1-AC91-2F28-5F53-058F96C674B4}"/>
              </a:ext>
            </a:extLst>
          </p:cNvPr>
          <p:cNvSpPr txBox="1"/>
          <p:nvPr/>
        </p:nvSpPr>
        <p:spPr>
          <a:xfrm>
            <a:off x="4144780" y="2076498"/>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2970316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46AD9C-A57F-9469-E181-75CDB7C717AE}"/>
              </a:ext>
            </a:extLst>
          </p:cNvPr>
          <p:cNvSpPr>
            <a:spLocks noGrp="1"/>
          </p:cNvSpPr>
          <p:nvPr>
            <p:ph type="title"/>
          </p:nvPr>
        </p:nvSpPr>
        <p:spPr/>
        <p:txBody>
          <a:bodyPr/>
          <a:lstStyle/>
          <a:p>
            <a:r>
              <a:rPr kumimoji="1" lang="en-US" altLang="ja-JP" dirty="0"/>
              <a:t>Publish Branch</a:t>
            </a:r>
            <a:endParaRPr kumimoji="1" lang="ja-JP" altLang="en-US" dirty="0"/>
          </a:p>
        </p:txBody>
      </p:sp>
      <p:pic>
        <p:nvPicPr>
          <p:cNvPr id="7" name="コンテンツ プレースホルダー 6">
            <a:extLst>
              <a:ext uri="{FF2B5EF4-FFF2-40B4-BE49-F238E27FC236}">
                <a16:creationId xmlns:a16="http://schemas.microsoft.com/office/drawing/2014/main" id="{040DDB0E-3820-4AE7-30AD-7A496F45FBCA}"/>
              </a:ext>
            </a:extLst>
          </p:cNvPr>
          <p:cNvPicPr>
            <a:picLocks noGrp="1" noChangeAspect="1"/>
          </p:cNvPicPr>
          <p:nvPr>
            <p:ph idx="1"/>
          </p:nvPr>
        </p:nvPicPr>
        <p:blipFill>
          <a:blip r:embed="rId2"/>
          <a:stretch>
            <a:fillRect/>
          </a:stretch>
        </p:blipFill>
        <p:spPr>
          <a:xfrm>
            <a:off x="838200" y="2054902"/>
            <a:ext cx="4962561" cy="3462363"/>
          </a:xfrm>
        </p:spPr>
      </p:pic>
      <p:sp>
        <p:nvSpPr>
          <p:cNvPr id="5" name="スライド番号プレースホルダー 4">
            <a:extLst>
              <a:ext uri="{FF2B5EF4-FFF2-40B4-BE49-F238E27FC236}">
                <a16:creationId xmlns:a16="http://schemas.microsoft.com/office/drawing/2014/main" id="{36BFA84A-FA1B-9161-99B6-D399D10334CE}"/>
              </a:ext>
            </a:extLst>
          </p:cNvPr>
          <p:cNvSpPr>
            <a:spLocks noGrp="1"/>
          </p:cNvSpPr>
          <p:nvPr>
            <p:ph type="sldNum" sz="quarter" idx="12"/>
          </p:nvPr>
        </p:nvSpPr>
        <p:spPr/>
        <p:txBody>
          <a:bodyPr/>
          <a:lstStyle/>
          <a:p>
            <a:fld id="{1ED9C195-5102-47C9-8FC9-1B5F118DAE17}" type="slidenum">
              <a:rPr kumimoji="1" lang="ja-JP" altLang="en-US" smtClean="0"/>
              <a:pPr/>
              <a:t>31</a:t>
            </a:fld>
            <a:endParaRPr kumimoji="1" lang="ja-JP" altLang="en-US" dirty="0"/>
          </a:p>
        </p:txBody>
      </p:sp>
      <p:sp>
        <p:nvSpPr>
          <p:cNvPr id="10" name="楕円 9">
            <a:extLst>
              <a:ext uri="{FF2B5EF4-FFF2-40B4-BE49-F238E27FC236}">
                <a16:creationId xmlns:a16="http://schemas.microsoft.com/office/drawing/2014/main" id="{D024A49C-2866-601E-B909-EE8E7EDE152B}"/>
              </a:ext>
            </a:extLst>
          </p:cNvPr>
          <p:cNvSpPr/>
          <p:nvPr/>
        </p:nvSpPr>
        <p:spPr>
          <a:xfrm>
            <a:off x="2121108" y="3016770"/>
            <a:ext cx="259329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5DF632FC-F1D4-BD9A-A6D0-92061CB4D75C}"/>
              </a:ext>
            </a:extLst>
          </p:cNvPr>
          <p:cNvSpPr txBox="1"/>
          <p:nvPr/>
        </p:nvSpPr>
        <p:spPr>
          <a:xfrm>
            <a:off x="1917491" y="2743048"/>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4" name="矢印: 右 13">
            <a:extLst>
              <a:ext uri="{FF2B5EF4-FFF2-40B4-BE49-F238E27FC236}">
                <a16:creationId xmlns:a16="http://schemas.microsoft.com/office/drawing/2014/main" id="{191704B2-CA93-72D0-3033-E52ABF3E5F5C}"/>
              </a:ext>
            </a:extLst>
          </p:cNvPr>
          <p:cNvSpPr/>
          <p:nvPr/>
        </p:nvSpPr>
        <p:spPr>
          <a:xfrm>
            <a:off x="5522626" y="3130694"/>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640D9B0F-3837-38BE-CF51-5E02FF30E669}"/>
              </a:ext>
            </a:extLst>
          </p:cNvPr>
          <p:cNvPicPr>
            <a:picLocks noChangeAspect="1"/>
          </p:cNvPicPr>
          <p:nvPr/>
        </p:nvPicPr>
        <p:blipFill rotWithShape="1">
          <a:blip r:embed="rId3"/>
          <a:srcRect l="31767" r="19082"/>
          <a:stretch/>
        </p:blipFill>
        <p:spPr>
          <a:xfrm>
            <a:off x="6760565" y="2054902"/>
            <a:ext cx="4714406" cy="3319487"/>
          </a:xfrm>
          <a:prstGeom prst="rect">
            <a:avLst/>
          </a:prstGeom>
        </p:spPr>
      </p:pic>
    </p:spTree>
    <p:extLst>
      <p:ext uri="{BB962C8B-B14F-4D97-AF65-F5344CB8AC3E}">
        <p14:creationId xmlns:p14="http://schemas.microsoft.com/office/powerpoint/2010/main" val="4029480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3CD5E8-E0E0-910D-2209-16500CE22F7B}"/>
              </a:ext>
            </a:extLst>
          </p:cNvPr>
          <p:cNvSpPr>
            <a:spLocks noGrp="1"/>
          </p:cNvSpPr>
          <p:nvPr>
            <p:ph type="title"/>
          </p:nvPr>
        </p:nvSpPr>
        <p:spPr/>
        <p:txBody>
          <a:bodyPr/>
          <a:lstStyle/>
          <a:p>
            <a:r>
              <a:rPr kumimoji="1" lang="en-US" altLang="ja-JP" dirty="0"/>
              <a:t>Confirmation</a:t>
            </a:r>
            <a:endParaRPr kumimoji="1" lang="ja-JP" altLang="en-US" dirty="0"/>
          </a:p>
        </p:txBody>
      </p:sp>
      <p:sp>
        <p:nvSpPr>
          <p:cNvPr id="3" name="コンテンツ プレースホルダー 2">
            <a:extLst>
              <a:ext uri="{FF2B5EF4-FFF2-40B4-BE49-F238E27FC236}">
                <a16:creationId xmlns:a16="http://schemas.microsoft.com/office/drawing/2014/main" id="{F6BD3F96-1DAE-06E9-5D01-D4CB32160813}"/>
              </a:ext>
            </a:extLst>
          </p:cNvPr>
          <p:cNvSpPr>
            <a:spLocks noGrp="1"/>
          </p:cNvSpPr>
          <p:nvPr>
            <p:ph idx="1"/>
          </p:nvPr>
        </p:nvSpPr>
        <p:spPr/>
        <p:txBody>
          <a:bodyPr/>
          <a:lstStyle/>
          <a:p>
            <a:r>
              <a:rPr lang="ja-JP" altLang="en-US" dirty="0"/>
              <a:t>自身の</a:t>
            </a:r>
            <a:r>
              <a:rPr lang="en-US" altLang="ja-JP" dirty="0" err="1"/>
              <a:t>github</a:t>
            </a:r>
            <a:r>
              <a:rPr lang="ja-JP" altLang="en-US" dirty="0"/>
              <a:t>アカウントを開く</a:t>
            </a:r>
            <a:endParaRPr lang="en-US" altLang="ja-JP" dirty="0"/>
          </a:p>
          <a:p>
            <a:r>
              <a:rPr kumimoji="1" lang="en-US" altLang="ja-JP" dirty="0"/>
              <a:t>Repository</a:t>
            </a:r>
            <a:r>
              <a:rPr kumimoji="1" lang="ja-JP" altLang="en-US" dirty="0"/>
              <a:t>部分から「</a:t>
            </a:r>
            <a:r>
              <a:rPr kumimoji="1" lang="en-US" altLang="ja-JP" dirty="0" err="1"/>
              <a:t>gitTutorial</a:t>
            </a:r>
            <a:r>
              <a:rPr lang="ja-JP" altLang="en-US" dirty="0"/>
              <a:t>」を開き、確認</a:t>
            </a:r>
            <a:endParaRPr lang="en-US" altLang="ja-JP" dirty="0"/>
          </a:p>
          <a:p>
            <a:r>
              <a:rPr lang="en-US" altLang="ja-JP" dirty="0"/>
              <a:t>Open your own </a:t>
            </a:r>
            <a:r>
              <a:rPr lang="en-US" altLang="ja-JP" dirty="0" err="1"/>
              <a:t>github</a:t>
            </a:r>
            <a:r>
              <a:rPr lang="en-US" altLang="ja-JP" dirty="0"/>
              <a:t> account</a:t>
            </a:r>
          </a:p>
          <a:p>
            <a:r>
              <a:rPr lang="en-US" altLang="ja-JP" dirty="0"/>
              <a:t>Open "</a:t>
            </a:r>
            <a:r>
              <a:rPr lang="en-US" altLang="ja-JP" dirty="0" err="1"/>
              <a:t>gitTutorial</a:t>
            </a:r>
            <a:r>
              <a:rPr lang="en-US" altLang="ja-JP" dirty="0"/>
              <a:t>" from the Repository section and check it.</a:t>
            </a:r>
          </a:p>
        </p:txBody>
      </p:sp>
      <p:sp>
        <p:nvSpPr>
          <p:cNvPr id="5" name="スライド番号プレースホルダー 4">
            <a:extLst>
              <a:ext uri="{FF2B5EF4-FFF2-40B4-BE49-F238E27FC236}">
                <a16:creationId xmlns:a16="http://schemas.microsoft.com/office/drawing/2014/main" id="{A37A82B6-55C2-54A6-96F2-67CE26A35056}"/>
              </a:ext>
            </a:extLst>
          </p:cNvPr>
          <p:cNvSpPr>
            <a:spLocks noGrp="1"/>
          </p:cNvSpPr>
          <p:nvPr>
            <p:ph type="sldNum" sz="quarter" idx="12"/>
          </p:nvPr>
        </p:nvSpPr>
        <p:spPr/>
        <p:txBody>
          <a:bodyPr/>
          <a:lstStyle/>
          <a:p>
            <a:fld id="{1ED9C195-5102-47C9-8FC9-1B5F118DAE17}" type="slidenum">
              <a:rPr kumimoji="1" lang="ja-JP" altLang="en-US" smtClean="0"/>
              <a:pPr/>
              <a:t>32</a:t>
            </a:fld>
            <a:endParaRPr kumimoji="1" lang="ja-JP" altLang="en-US" dirty="0"/>
          </a:p>
        </p:txBody>
      </p:sp>
      <p:pic>
        <p:nvPicPr>
          <p:cNvPr id="7" name="図 6">
            <a:extLst>
              <a:ext uri="{FF2B5EF4-FFF2-40B4-BE49-F238E27FC236}">
                <a16:creationId xmlns:a16="http://schemas.microsoft.com/office/drawing/2014/main" id="{B9EC7097-B752-732D-BFB7-FF2D9F0628F3}"/>
              </a:ext>
            </a:extLst>
          </p:cNvPr>
          <p:cNvPicPr>
            <a:picLocks noChangeAspect="1"/>
          </p:cNvPicPr>
          <p:nvPr/>
        </p:nvPicPr>
        <p:blipFill>
          <a:blip r:embed="rId2"/>
          <a:stretch>
            <a:fillRect/>
          </a:stretch>
        </p:blipFill>
        <p:spPr>
          <a:xfrm>
            <a:off x="6892306" y="3793476"/>
            <a:ext cx="4320336" cy="2872209"/>
          </a:xfrm>
          <a:prstGeom prst="rect">
            <a:avLst/>
          </a:prstGeom>
        </p:spPr>
      </p:pic>
    </p:spTree>
    <p:extLst>
      <p:ext uri="{BB962C8B-B14F-4D97-AF65-F5344CB8AC3E}">
        <p14:creationId xmlns:p14="http://schemas.microsoft.com/office/powerpoint/2010/main" val="3638636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FEC7A7-3352-BD47-6271-EE492B94BAA0}"/>
              </a:ext>
            </a:extLst>
          </p:cNvPr>
          <p:cNvSpPr>
            <a:spLocks noGrp="1"/>
          </p:cNvSpPr>
          <p:nvPr>
            <p:ph type="title"/>
          </p:nvPr>
        </p:nvSpPr>
        <p:spPr/>
        <p:txBody>
          <a:bodyPr>
            <a:normAutofit/>
          </a:bodyPr>
          <a:lstStyle/>
          <a:p>
            <a:r>
              <a:rPr lang="ja-JP" altLang="en-US" sz="4000" dirty="0"/>
              <a:t>ステージ</a:t>
            </a:r>
            <a:r>
              <a:rPr kumimoji="1" lang="ja-JP" altLang="en-US" sz="4000" dirty="0"/>
              <a:t>の取り消し </a:t>
            </a:r>
            <a:r>
              <a:rPr kumimoji="1" lang="en-US" altLang="ja-JP" sz="4000" dirty="0"/>
              <a:t>(Cancellation of Stage)</a:t>
            </a:r>
            <a:endParaRPr kumimoji="1" lang="ja-JP" altLang="en-US" sz="4000" dirty="0"/>
          </a:p>
        </p:txBody>
      </p:sp>
      <p:sp>
        <p:nvSpPr>
          <p:cNvPr id="3" name="コンテンツ プレースホルダー 2">
            <a:extLst>
              <a:ext uri="{FF2B5EF4-FFF2-40B4-BE49-F238E27FC236}">
                <a16:creationId xmlns:a16="http://schemas.microsoft.com/office/drawing/2014/main" id="{F04530B6-DA2D-F4DD-8AB5-4075CEF8BF43}"/>
              </a:ext>
            </a:extLst>
          </p:cNvPr>
          <p:cNvSpPr>
            <a:spLocks noGrp="1"/>
          </p:cNvSpPr>
          <p:nvPr>
            <p:ph idx="1"/>
          </p:nvPr>
        </p:nvSpPr>
        <p:spPr/>
        <p:txBody>
          <a:bodyPr/>
          <a:lstStyle/>
          <a:p>
            <a:pPr marL="514350" indent="-514350">
              <a:buFont typeface="+mj-lt"/>
              <a:buAutoNum type="arabicPeriod"/>
            </a:pPr>
            <a:r>
              <a:rPr kumimoji="1" lang="en-US" altLang="ja-JP" dirty="0"/>
              <a:t>Fill in text in “readme.md”</a:t>
            </a:r>
          </a:p>
          <a:p>
            <a:pPr marL="514350" indent="-514350">
              <a:buFont typeface="+mj-lt"/>
              <a:buAutoNum type="arabicPeriod"/>
            </a:pPr>
            <a:r>
              <a:rPr lang="ja-JP" altLang="en-US" dirty="0"/>
              <a:t>変更後、</a:t>
            </a:r>
            <a:r>
              <a:rPr kumimoji="1" lang="en-US" altLang="ja-JP" dirty="0"/>
              <a:t>“readme.md”</a:t>
            </a:r>
            <a:r>
              <a:rPr kumimoji="1" lang="ja-JP" altLang="en-US" dirty="0"/>
              <a:t>をステージエリアに移動</a:t>
            </a:r>
            <a:endParaRPr lang="en-US" altLang="ja-JP" dirty="0"/>
          </a:p>
          <a:p>
            <a:pPr marL="457200" lvl="1" indent="0">
              <a:buNone/>
            </a:pPr>
            <a:r>
              <a:rPr kumimoji="1" lang="en-US" altLang="ja-JP" dirty="0"/>
              <a:t>After the change, move "readme.md" to the stage area</a:t>
            </a:r>
            <a:endParaRPr lang="en-US" altLang="ja-JP" dirty="0"/>
          </a:p>
          <a:p>
            <a:pPr marL="457200" lvl="1" indent="0">
              <a:buNone/>
            </a:pPr>
            <a:endParaRPr kumimoji="1" lang="ja-JP" altLang="en-US" dirty="0"/>
          </a:p>
          <a:p>
            <a:pPr marL="0" indent="0">
              <a:buNone/>
            </a:pPr>
            <a:endParaRPr kumimoji="1" lang="ja-JP" altLang="en-US" dirty="0"/>
          </a:p>
        </p:txBody>
      </p:sp>
      <p:sp>
        <p:nvSpPr>
          <p:cNvPr id="5" name="スライド番号プレースホルダー 4">
            <a:extLst>
              <a:ext uri="{FF2B5EF4-FFF2-40B4-BE49-F238E27FC236}">
                <a16:creationId xmlns:a16="http://schemas.microsoft.com/office/drawing/2014/main" id="{9EB55864-9E7B-2C0E-5183-38B921DA0304}"/>
              </a:ext>
            </a:extLst>
          </p:cNvPr>
          <p:cNvSpPr>
            <a:spLocks noGrp="1"/>
          </p:cNvSpPr>
          <p:nvPr>
            <p:ph type="sldNum" sz="quarter" idx="12"/>
          </p:nvPr>
        </p:nvSpPr>
        <p:spPr/>
        <p:txBody>
          <a:bodyPr/>
          <a:lstStyle/>
          <a:p>
            <a:fld id="{1ED9C195-5102-47C9-8FC9-1B5F118DAE17}" type="slidenum">
              <a:rPr kumimoji="1" lang="ja-JP" altLang="en-US" smtClean="0"/>
              <a:pPr/>
              <a:t>33</a:t>
            </a:fld>
            <a:endParaRPr kumimoji="1" lang="ja-JP" altLang="en-US" dirty="0"/>
          </a:p>
        </p:txBody>
      </p:sp>
      <p:pic>
        <p:nvPicPr>
          <p:cNvPr id="7" name="図 6">
            <a:extLst>
              <a:ext uri="{FF2B5EF4-FFF2-40B4-BE49-F238E27FC236}">
                <a16:creationId xmlns:a16="http://schemas.microsoft.com/office/drawing/2014/main" id="{6B49AD12-44AE-8310-8E95-7C42CE98464B}"/>
              </a:ext>
            </a:extLst>
          </p:cNvPr>
          <p:cNvPicPr>
            <a:picLocks noChangeAspect="1"/>
          </p:cNvPicPr>
          <p:nvPr/>
        </p:nvPicPr>
        <p:blipFill rotWithShape="1">
          <a:blip r:embed="rId2"/>
          <a:srcRect r="18307" b="32337"/>
          <a:stretch/>
        </p:blipFill>
        <p:spPr>
          <a:xfrm>
            <a:off x="838200" y="3701895"/>
            <a:ext cx="5120493" cy="1538298"/>
          </a:xfrm>
          <a:prstGeom prst="rect">
            <a:avLst/>
          </a:prstGeom>
        </p:spPr>
      </p:pic>
      <p:sp>
        <p:nvSpPr>
          <p:cNvPr id="8" name="楕円 7">
            <a:extLst>
              <a:ext uri="{FF2B5EF4-FFF2-40B4-BE49-F238E27FC236}">
                <a16:creationId xmlns:a16="http://schemas.microsoft.com/office/drawing/2014/main" id="{A7C3CDCC-5DFB-7ED9-4396-1B36E2EBBB30}"/>
              </a:ext>
            </a:extLst>
          </p:cNvPr>
          <p:cNvSpPr/>
          <p:nvPr/>
        </p:nvSpPr>
        <p:spPr>
          <a:xfrm>
            <a:off x="3672590" y="4662800"/>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F99B2C6-7D77-4DE5-47A7-A307BBB56C5A}"/>
              </a:ext>
            </a:extLst>
          </p:cNvPr>
          <p:cNvSpPr txBox="1"/>
          <p:nvPr/>
        </p:nvSpPr>
        <p:spPr>
          <a:xfrm>
            <a:off x="3515193" y="4340872"/>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75A5E07C-29B5-D34E-0C73-C0636BC6BDCF}"/>
              </a:ext>
            </a:extLst>
          </p:cNvPr>
          <p:cNvSpPr/>
          <p:nvPr/>
        </p:nvSpPr>
        <p:spPr>
          <a:xfrm>
            <a:off x="6055684" y="4227232"/>
            <a:ext cx="580715"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5784882C-F91D-898D-9E95-E4052AB2FEEB}"/>
              </a:ext>
            </a:extLst>
          </p:cNvPr>
          <p:cNvPicPr>
            <a:picLocks noChangeAspect="1"/>
          </p:cNvPicPr>
          <p:nvPr/>
        </p:nvPicPr>
        <p:blipFill>
          <a:blip r:embed="rId3"/>
          <a:stretch>
            <a:fillRect/>
          </a:stretch>
        </p:blipFill>
        <p:spPr>
          <a:xfrm>
            <a:off x="6603744" y="3537678"/>
            <a:ext cx="4916819" cy="2113428"/>
          </a:xfrm>
          <a:prstGeom prst="rect">
            <a:avLst/>
          </a:prstGeom>
        </p:spPr>
      </p:pic>
    </p:spTree>
    <p:extLst>
      <p:ext uri="{BB962C8B-B14F-4D97-AF65-F5344CB8AC3E}">
        <p14:creationId xmlns:p14="http://schemas.microsoft.com/office/powerpoint/2010/main" val="392423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929DF3C0-AEA5-CEA9-D85B-6C2E2117CCC2}"/>
              </a:ext>
            </a:extLst>
          </p:cNvPr>
          <p:cNvPicPr>
            <a:picLocks noChangeAspect="1"/>
          </p:cNvPicPr>
          <p:nvPr/>
        </p:nvPicPr>
        <p:blipFill>
          <a:blip r:embed="rId2"/>
          <a:stretch>
            <a:fillRect/>
          </a:stretch>
        </p:blipFill>
        <p:spPr>
          <a:xfrm>
            <a:off x="501109" y="3273944"/>
            <a:ext cx="5217062" cy="2777712"/>
          </a:xfrm>
          <a:prstGeom prst="rect">
            <a:avLst/>
          </a:prstGeom>
        </p:spPr>
      </p:pic>
      <p:sp>
        <p:nvSpPr>
          <p:cNvPr id="2" name="タイトル 1">
            <a:extLst>
              <a:ext uri="{FF2B5EF4-FFF2-40B4-BE49-F238E27FC236}">
                <a16:creationId xmlns:a16="http://schemas.microsoft.com/office/drawing/2014/main" id="{65FEC7A7-3352-BD47-6271-EE492B94BAA0}"/>
              </a:ext>
            </a:extLst>
          </p:cNvPr>
          <p:cNvSpPr>
            <a:spLocks noGrp="1"/>
          </p:cNvSpPr>
          <p:nvPr>
            <p:ph type="title"/>
          </p:nvPr>
        </p:nvSpPr>
        <p:spPr/>
        <p:txBody>
          <a:bodyPr>
            <a:normAutofit/>
          </a:bodyPr>
          <a:lstStyle/>
          <a:p>
            <a:r>
              <a:rPr lang="ja-JP" altLang="en-US" sz="4000" dirty="0"/>
              <a:t>ステージ</a:t>
            </a:r>
            <a:r>
              <a:rPr kumimoji="1" lang="ja-JP" altLang="en-US" sz="4000" dirty="0"/>
              <a:t>の取り消し </a:t>
            </a:r>
            <a:r>
              <a:rPr kumimoji="1" lang="en-US" altLang="ja-JP" sz="4000" dirty="0"/>
              <a:t>(Cancellation of Stage)</a:t>
            </a:r>
            <a:endParaRPr kumimoji="1" lang="ja-JP" altLang="en-US" sz="4000" dirty="0"/>
          </a:p>
        </p:txBody>
      </p:sp>
      <p:sp>
        <p:nvSpPr>
          <p:cNvPr id="3" name="コンテンツ プレースホルダー 2">
            <a:extLst>
              <a:ext uri="{FF2B5EF4-FFF2-40B4-BE49-F238E27FC236}">
                <a16:creationId xmlns:a16="http://schemas.microsoft.com/office/drawing/2014/main" id="{F04530B6-DA2D-F4DD-8AB5-4075CEF8BF43}"/>
              </a:ext>
            </a:extLst>
          </p:cNvPr>
          <p:cNvSpPr>
            <a:spLocks noGrp="1"/>
          </p:cNvSpPr>
          <p:nvPr>
            <p:ph idx="1"/>
          </p:nvPr>
        </p:nvSpPr>
        <p:spPr/>
        <p:txBody>
          <a:bodyPr/>
          <a:lstStyle/>
          <a:p>
            <a:pPr marL="514350" indent="-514350">
              <a:buFont typeface="+mj-lt"/>
              <a:buAutoNum type="arabicPeriod"/>
            </a:pPr>
            <a:r>
              <a:rPr kumimoji="1" lang="en-US" altLang="ja-JP" dirty="0"/>
              <a:t>“readme.md”</a:t>
            </a:r>
            <a:r>
              <a:rPr kumimoji="1" lang="ja-JP" altLang="en-US" dirty="0"/>
              <a:t>をステージエリア</a:t>
            </a:r>
            <a:r>
              <a:rPr lang="ja-JP" altLang="en-US" dirty="0"/>
              <a:t>から削除</a:t>
            </a:r>
            <a:endParaRPr lang="en-US" altLang="ja-JP" dirty="0"/>
          </a:p>
          <a:p>
            <a:pPr marL="457200" lvl="1" indent="0">
              <a:buNone/>
            </a:pPr>
            <a:r>
              <a:rPr kumimoji="1" lang="en-US" altLang="ja-JP" dirty="0"/>
              <a:t>Remove "readme.md" from the stage area</a:t>
            </a:r>
            <a:endParaRPr kumimoji="1" lang="ja-JP" altLang="en-US" dirty="0"/>
          </a:p>
          <a:p>
            <a:pPr marL="0" indent="0">
              <a:buNone/>
            </a:pPr>
            <a:endParaRPr kumimoji="1" lang="ja-JP" altLang="en-US" dirty="0"/>
          </a:p>
        </p:txBody>
      </p:sp>
      <p:sp>
        <p:nvSpPr>
          <p:cNvPr id="5" name="スライド番号プレースホルダー 4">
            <a:extLst>
              <a:ext uri="{FF2B5EF4-FFF2-40B4-BE49-F238E27FC236}">
                <a16:creationId xmlns:a16="http://schemas.microsoft.com/office/drawing/2014/main" id="{9EB55864-9E7B-2C0E-5183-38B921DA0304}"/>
              </a:ext>
            </a:extLst>
          </p:cNvPr>
          <p:cNvSpPr>
            <a:spLocks noGrp="1"/>
          </p:cNvSpPr>
          <p:nvPr>
            <p:ph type="sldNum" sz="quarter" idx="12"/>
          </p:nvPr>
        </p:nvSpPr>
        <p:spPr/>
        <p:txBody>
          <a:bodyPr/>
          <a:lstStyle/>
          <a:p>
            <a:fld id="{1ED9C195-5102-47C9-8FC9-1B5F118DAE17}" type="slidenum">
              <a:rPr kumimoji="1" lang="ja-JP" altLang="en-US" smtClean="0"/>
              <a:pPr/>
              <a:t>34</a:t>
            </a:fld>
            <a:endParaRPr kumimoji="1" lang="ja-JP" altLang="en-US" dirty="0"/>
          </a:p>
        </p:txBody>
      </p:sp>
      <p:sp>
        <p:nvSpPr>
          <p:cNvPr id="8" name="楕円 7">
            <a:extLst>
              <a:ext uri="{FF2B5EF4-FFF2-40B4-BE49-F238E27FC236}">
                <a16:creationId xmlns:a16="http://schemas.microsoft.com/office/drawing/2014/main" id="{A7C3CDCC-5DFB-7ED9-4396-1B36E2EBBB30}"/>
              </a:ext>
            </a:extLst>
          </p:cNvPr>
          <p:cNvSpPr/>
          <p:nvPr/>
        </p:nvSpPr>
        <p:spPr>
          <a:xfrm>
            <a:off x="3680089" y="4250570"/>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F99B2C6-7D77-4DE5-47A7-A307BBB56C5A}"/>
              </a:ext>
            </a:extLst>
          </p:cNvPr>
          <p:cNvSpPr txBox="1"/>
          <p:nvPr/>
        </p:nvSpPr>
        <p:spPr>
          <a:xfrm>
            <a:off x="3132948" y="4227232"/>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75A5E07C-29B5-D34E-0C73-C0636BC6BDCF}"/>
              </a:ext>
            </a:extLst>
          </p:cNvPr>
          <p:cNvSpPr/>
          <p:nvPr/>
        </p:nvSpPr>
        <p:spPr>
          <a:xfrm>
            <a:off x="6055684" y="4227232"/>
            <a:ext cx="580715"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0D32F16C-BB08-6CEA-66B0-42FDB6B3147A}"/>
              </a:ext>
            </a:extLst>
          </p:cNvPr>
          <p:cNvPicPr>
            <a:picLocks noChangeAspect="1"/>
          </p:cNvPicPr>
          <p:nvPr/>
        </p:nvPicPr>
        <p:blipFill>
          <a:blip r:embed="rId3"/>
          <a:stretch>
            <a:fillRect/>
          </a:stretch>
        </p:blipFill>
        <p:spPr>
          <a:xfrm>
            <a:off x="6697287" y="3248815"/>
            <a:ext cx="5401983" cy="2761585"/>
          </a:xfrm>
          <a:prstGeom prst="rect">
            <a:avLst/>
          </a:prstGeom>
        </p:spPr>
      </p:pic>
    </p:spTree>
    <p:extLst>
      <p:ext uri="{BB962C8B-B14F-4D97-AF65-F5344CB8AC3E}">
        <p14:creationId xmlns:p14="http://schemas.microsoft.com/office/powerpoint/2010/main" val="174857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58EFDF-870B-DA8D-43A9-4C7D91DDB631}"/>
              </a:ext>
            </a:extLst>
          </p:cNvPr>
          <p:cNvSpPr>
            <a:spLocks noGrp="1"/>
          </p:cNvSpPr>
          <p:nvPr>
            <p:ph type="title"/>
          </p:nvPr>
        </p:nvSpPr>
        <p:spPr/>
        <p:txBody>
          <a:bodyPr>
            <a:normAutofit/>
          </a:bodyPr>
          <a:lstStyle/>
          <a:p>
            <a:r>
              <a:rPr kumimoji="1" lang="ja-JP" altLang="en-US" sz="4000" dirty="0"/>
              <a:t>コミットの取り消し </a:t>
            </a:r>
            <a:r>
              <a:rPr kumimoji="1" lang="en-US" altLang="ja-JP" sz="4000" dirty="0"/>
              <a:t>(Cancellation of Commit)</a:t>
            </a:r>
            <a:endParaRPr kumimoji="1" lang="ja-JP" altLang="en-US" sz="4000" dirty="0"/>
          </a:p>
        </p:txBody>
      </p:sp>
      <p:sp>
        <p:nvSpPr>
          <p:cNvPr id="3" name="コンテンツ プレースホルダー 2">
            <a:extLst>
              <a:ext uri="{FF2B5EF4-FFF2-40B4-BE49-F238E27FC236}">
                <a16:creationId xmlns:a16="http://schemas.microsoft.com/office/drawing/2014/main" id="{D4D8D871-82C6-F758-8EDF-1149E45D98B5}"/>
              </a:ext>
            </a:extLst>
          </p:cNvPr>
          <p:cNvSpPr>
            <a:spLocks noGrp="1"/>
          </p:cNvSpPr>
          <p:nvPr>
            <p:ph idx="1"/>
          </p:nvPr>
        </p:nvSpPr>
        <p:spPr>
          <a:xfrm>
            <a:off x="838200" y="1617807"/>
            <a:ext cx="4925518" cy="498446"/>
          </a:xfrm>
        </p:spPr>
        <p:txBody>
          <a:bodyPr/>
          <a:lstStyle/>
          <a:p>
            <a:r>
              <a:rPr kumimoji="1" lang="en-US" altLang="ja-JP" sz="2400" dirty="0"/>
              <a:t>Fill in text in “readme.md”</a:t>
            </a:r>
            <a:endParaRPr kumimoji="1" lang="ja-JP" altLang="en-US" sz="2400" dirty="0"/>
          </a:p>
          <a:p>
            <a:pPr marL="0" indent="0">
              <a:buNone/>
            </a:pPr>
            <a:endParaRPr kumimoji="1" lang="ja-JP" altLang="en-US" dirty="0"/>
          </a:p>
        </p:txBody>
      </p:sp>
      <p:sp>
        <p:nvSpPr>
          <p:cNvPr id="5" name="スライド番号プレースホルダー 4">
            <a:extLst>
              <a:ext uri="{FF2B5EF4-FFF2-40B4-BE49-F238E27FC236}">
                <a16:creationId xmlns:a16="http://schemas.microsoft.com/office/drawing/2014/main" id="{E72760A1-C31B-CC03-F1F9-023B9C5F2D06}"/>
              </a:ext>
            </a:extLst>
          </p:cNvPr>
          <p:cNvSpPr>
            <a:spLocks noGrp="1"/>
          </p:cNvSpPr>
          <p:nvPr>
            <p:ph type="sldNum" sz="quarter" idx="12"/>
          </p:nvPr>
        </p:nvSpPr>
        <p:spPr/>
        <p:txBody>
          <a:bodyPr/>
          <a:lstStyle/>
          <a:p>
            <a:fld id="{1ED9C195-5102-47C9-8FC9-1B5F118DAE17}" type="slidenum">
              <a:rPr kumimoji="1" lang="ja-JP" altLang="en-US" smtClean="0"/>
              <a:pPr/>
              <a:t>35</a:t>
            </a:fld>
            <a:endParaRPr kumimoji="1" lang="ja-JP" altLang="en-US" dirty="0"/>
          </a:p>
        </p:txBody>
      </p:sp>
      <p:pic>
        <p:nvPicPr>
          <p:cNvPr id="7" name="図 6">
            <a:extLst>
              <a:ext uri="{FF2B5EF4-FFF2-40B4-BE49-F238E27FC236}">
                <a16:creationId xmlns:a16="http://schemas.microsoft.com/office/drawing/2014/main" id="{373BABE3-47F0-B6E0-65EB-9E47FF1B109D}"/>
              </a:ext>
            </a:extLst>
          </p:cNvPr>
          <p:cNvPicPr>
            <a:picLocks noChangeAspect="1"/>
          </p:cNvPicPr>
          <p:nvPr/>
        </p:nvPicPr>
        <p:blipFill rotWithShape="1">
          <a:blip r:embed="rId2"/>
          <a:srcRect l="41618" r="19728"/>
          <a:stretch/>
        </p:blipFill>
        <p:spPr>
          <a:xfrm>
            <a:off x="838200" y="2309856"/>
            <a:ext cx="3606384" cy="3852891"/>
          </a:xfrm>
          <a:prstGeom prst="rect">
            <a:avLst/>
          </a:prstGeom>
        </p:spPr>
      </p:pic>
      <p:sp>
        <p:nvSpPr>
          <p:cNvPr id="8" name="コンテンツ プレースホルダー 2">
            <a:extLst>
              <a:ext uri="{FF2B5EF4-FFF2-40B4-BE49-F238E27FC236}">
                <a16:creationId xmlns:a16="http://schemas.microsoft.com/office/drawing/2014/main" id="{46E90610-911A-CE9B-E89A-62F77896AB11}"/>
              </a:ext>
            </a:extLst>
          </p:cNvPr>
          <p:cNvSpPr txBox="1">
            <a:spLocks/>
          </p:cNvSpPr>
          <p:nvPr/>
        </p:nvSpPr>
        <p:spPr>
          <a:xfrm>
            <a:off x="6551951" y="1668324"/>
            <a:ext cx="4925518" cy="498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dirty="0"/>
          </a:p>
        </p:txBody>
      </p:sp>
      <p:sp>
        <p:nvSpPr>
          <p:cNvPr id="10" name="テキスト ボックス 9">
            <a:extLst>
              <a:ext uri="{FF2B5EF4-FFF2-40B4-BE49-F238E27FC236}">
                <a16:creationId xmlns:a16="http://schemas.microsoft.com/office/drawing/2014/main" id="{EC221756-48BA-0D4D-1672-B3B8D42E721E}"/>
              </a:ext>
            </a:extLst>
          </p:cNvPr>
          <p:cNvSpPr txBox="1"/>
          <p:nvPr/>
        </p:nvSpPr>
        <p:spPr>
          <a:xfrm>
            <a:off x="6679367" y="1613222"/>
            <a:ext cx="5447675" cy="1569660"/>
          </a:xfrm>
          <a:prstGeom prst="rect">
            <a:avLst/>
          </a:prstGeom>
          <a:noFill/>
        </p:spPr>
        <p:txBody>
          <a:bodyPr wrap="square">
            <a:spAutoFit/>
          </a:bodyPr>
          <a:lstStyle/>
          <a:p>
            <a:pPr marL="514350" indent="-514350">
              <a:buFont typeface="+mj-lt"/>
              <a:buAutoNum type="arabicPeriod"/>
            </a:pPr>
            <a:r>
              <a:rPr lang="ja-JP" altLang="en-US" sz="2400" b="1" dirty="0"/>
              <a:t>Commit "readme.md</a:t>
            </a:r>
            <a:endParaRPr lang="en-US" altLang="ja-JP" sz="2400" b="1" dirty="0"/>
          </a:p>
          <a:p>
            <a:pPr marL="514350" indent="-514350">
              <a:buFont typeface="+mj-lt"/>
              <a:buAutoNum type="arabicPeriod"/>
            </a:pPr>
            <a:r>
              <a:rPr lang="en-US" altLang="ja-JP" sz="2400" b="1" dirty="0"/>
              <a:t>“</a:t>
            </a:r>
            <a:r>
              <a:rPr lang="en-US" altLang="ja-JP" sz="2400" b="1" dirty="0" err="1"/>
              <a:t>gitGragh</a:t>
            </a:r>
            <a:r>
              <a:rPr lang="en-US" altLang="ja-JP" sz="2400" b="1" dirty="0"/>
              <a:t>”</a:t>
            </a:r>
            <a:r>
              <a:rPr lang="ja-JP" altLang="en-US" sz="2400" b="1" dirty="0"/>
              <a:t>で</a:t>
            </a:r>
            <a:r>
              <a:rPr lang="en-US" altLang="ja-JP" sz="2400" b="1" dirty="0"/>
              <a:t>commit</a:t>
            </a:r>
            <a:r>
              <a:rPr lang="ja-JP" altLang="en-US" sz="2400" b="1" dirty="0"/>
              <a:t>を確認</a:t>
            </a:r>
            <a:endParaRPr lang="en-US" altLang="ja-JP" sz="2400" b="1" dirty="0"/>
          </a:p>
          <a:p>
            <a:r>
              <a:rPr lang="en-US" altLang="ja-JP" sz="2400" b="1" dirty="0"/>
              <a:t>Confirmation of commit contents with "</a:t>
            </a:r>
            <a:r>
              <a:rPr lang="en-US" altLang="ja-JP" sz="2400" b="1" dirty="0" err="1"/>
              <a:t>gitGragh</a:t>
            </a:r>
            <a:endParaRPr lang="ja-JP" altLang="en-US" sz="2400" b="1" dirty="0"/>
          </a:p>
        </p:txBody>
      </p:sp>
      <p:sp>
        <p:nvSpPr>
          <p:cNvPr id="11" name="矢印: 右 10">
            <a:extLst>
              <a:ext uri="{FF2B5EF4-FFF2-40B4-BE49-F238E27FC236}">
                <a16:creationId xmlns:a16="http://schemas.microsoft.com/office/drawing/2014/main" id="{D62A1304-5FAB-EC28-09D3-1846102A60FF}"/>
              </a:ext>
            </a:extLst>
          </p:cNvPr>
          <p:cNvSpPr/>
          <p:nvPr/>
        </p:nvSpPr>
        <p:spPr>
          <a:xfrm>
            <a:off x="5117515" y="3614431"/>
            <a:ext cx="1292406"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86284582-8BAE-CD40-34F6-3F0C03A610F7}"/>
              </a:ext>
            </a:extLst>
          </p:cNvPr>
          <p:cNvPicPr>
            <a:picLocks noChangeAspect="1"/>
          </p:cNvPicPr>
          <p:nvPr/>
        </p:nvPicPr>
        <p:blipFill rotWithShape="1">
          <a:blip r:embed="rId3"/>
          <a:srcRect l="21842" b="34774"/>
          <a:stretch/>
        </p:blipFill>
        <p:spPr>
          <a:xfrm>
            <a:off x="6917086" y="3707570"/>
            <a:ext cx="4972236" cy="1649294"/>
          </a:xfrm>
          <a:prstGeom prst="rect">
            <a:avLst/>
          </a:prstGeom>
        </p:spPr>
      </p:pic>
    </p:spTree>
    <p:extLst>
      <p:ext uri="{BB962C8B-B14F-4D97-AF65-F5344CB8AC3E}">
        <p14:creationId xmlns:p14="http://schemas.microsoft.com/office/powerpoint/2010/main" val="3807842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398FD-C03D-E288-2D4E-D087E7A08330}"/>
              </a:ext>
            </a:extLst>
          </p:cNvPr>
          <p:cNvSpPr>
            <a:spLocks noGrp="1"/>
          </p:cNvSpPr>
          <p:nvPr>
            <p:ph type="title"/>
          </p:nvPr>
        </p:nvSpPr>
        <p:spPr/>
        <p:txBody>
          <a:bodyPr>
            <a:normAutofit/>
          </a:bodyPr>
          <a:lstStyle/>
          <a:p>
            <a:r>
              <a:rPr kumimoji="1" lang="ja-JP" altLang="en-US" sz="4000" dirty="0"/>
              <a:t>コミットの取り消し </a:t>
            </a:r>
            <a:r>
              <a:rPr kumimoji="1" lang="en-US" altLang="ja-JP" sz="4000" dirty="0"/>
              <a:t>(Cancellation of Commit)</a:t>
            </a:r>
            <a:endParaRPr kumimoji="1" lang="ja-JP" altLang="en-US" sz="4000" dirty="0"/>
          </a:p>
        </p:txBody>
      </p:sp>
      <p:sp>
        <p:nvSpPr>
          <p:cNvPr id="3" name="コンテンツ プレースホルダー 2">
            <a:extLst>
              <a:ext uri="{FF2B5EF4-FFF2-40B4-BE49-F238E27FC236}">
                <a16:creationId xmlns:a16="http://schemas.microsoft.com/office/drawing/2014/main" id="{1BA80EC6-4CBE-2167-4BBE-4420F4E1DE72}"/>
              </a:ext>
            </a:extLst>
          </p:cNvPr>
          <p:cNvSpPr>
            <a:spLocks noGrp="1"/>
          </p:cNvSpPr>
          <p:nvPr>
            <p:ph idx="1"/>
          </p:nvPr>
        </p:nvSpPr>
        <p:spPr>
          <a:xfrm>
            <a:off x="838200" y="1615594"/>
            <a:ext cx="6034790" cy="4351338"/>
          </a:xfrm>
        </p:spPr>
        <p:txBody>
          <a:bodyPr>
            <a:normAutofit/>
          </a:bodyPr>
          <a:lstStyle/>
          <a:p>
            <a:pPr marL="0" indent="0">
              <a:buNone/>
            </a:pPr>
            <a:r>
              <a:rPr kumimoji="1" lang="en-US" altLang="ja-JP" sz="1800" dirty="0"/>
              <a:t>Click </a:t>
            </a:r>
            <a:r>
              <a:rPr kumimoji="1" lang="ja-JP" altLang="en-US" sz="1800" dirty="0"/>
              <a:t>「・・・ → </a:t>
            </a:r>
            <a:r>
              <a:rPr kumimoji="1" lang="en-US" altLang="ja-JP" sz="1800" dirty="0"/>
              <a:t>Commit </a:t>
            </a:r>
            <a:r>
              <a:rPr kumimoji="1" lang="ja-JP" altLang="en-US" sz="1800" dirty="0"/>
              <a:t>→ </a:t>
            </a:r>
            <a:r>
              <a:rPr kumimoji="1" lang="en-US" altLang="ja-JP" sz="1800" dirty="0"/>
              <a:t>Undo Last Commit</a:t>
            </a:r>
            <a:r>
              <a:rPr kumimoji="1" lang="ja-JP" altLang="en-US" sz="2400" dirty="0"/>
              <a:t>」</a:t>
            </a:r>
          </a:p>
        </p:txBody>
      </p:sp>
      <p:sp>
        <p:nvSpPr>
          <p:cNvPr id="5" name="スライド番号プレースホルダー 4">
            <a:extLst>
              <a:ext uri="{FF2B5EF4-FFF2-40B4-BE49-F238E27FC236}">
                <a16:creationId xmlns:a16="http://schemas.microsoft.com/office/drawing/2014/main" id="{110C7EFA-73C8-29A0-70A9-EF802A9CA3D7}"/>
              </a:ext>
            </a:extLst>
          </p:cNvPr>
          <p:cNvSpPr>
            <a:spLocks noGrp="1"/>
          </p:cNvSpPr>
          <p:nvPr>
            <p:ph type="sldNum" sz="quarter" idx="12"/>
          </p:nvPr>
        </p:nvSpPr>
        <p:spPr/>
        <p:txBody>
          <a:bodyPr/>
          <a:lstStyle/>
          <a:p>
            <a:fld id="{1ED9C195-5102-47C9-8FC9-1B5F118DAE17}" type="slidenum">
              <a:rPr kumimoji="1" lang="ja-JP" altLang="en-US" smtClean="0"/>
              <a:pPr/>
              <a:t>36</a:t>
            </a:fld>
            <a:endParaRPr kumimoji="1" lang="ja-JP" altLang="en-US" dirty="0"/>
          </a:p>
        </p:txBody>
      </p:sp>
      <p:pic>
        <p:nvPicPr>
          <p:cNvPr id="7" name="図 6">
            <a:extLst>
              <a:ext uri="{FF2B5EF4-FFF2-40B4-BE49-F238E27FC236}">
                <a16:creationId xmlns:a16="http://schemas.microsoft.com/office/drawing/2014/main" id="{1C301240-323D-983E-A29F-E5A88CB0E178}"/>
              </a:ext>
            </a:extLst>
          </p:cNvPr>
          <p:cNvPicPr>
            <a:picLocks noChangeAspect="1"/>
          </p:cNvPicPr>
          <p:nvPr/>
        </p:nvPicPr>
        <p:blipFill>
          <a:blip r:embed="rId2"/>
          <a:stretch>
            <a:fillRect/>
          </a:stretch>
        </p:blipFill>
        <p:spPr>
          <a:xfrm>
            <a:off x="964698" y="2633259"/>
            <a:ext cx="5048425" cy="2968899"/>
          </a:xfrm>
          <a:prstGeom prst="rect">
            <a:avLst/>
          </a:prstGeom>
        </p:spPr>
      </p:pic>
      <p:sp>
        <p:nvSpPr>
          <p:cNvPr id="8" name="楕円 7">
            <a:extLst>
              <a:ext uri="{FF2B5EF4-FFF2-40B4-BE49-F238E27FC236}">
                <a16:creationId xmlns:a16="http://schemas.microsoft.com/office/drawing/2014/main" id="{6B935B77-3A28-6E1C-A27A-393D0248F6FF}"/>
              </a:ext>
            </a:extLst>
          </p:cNvPr>
          <p:cNvSpPr/>
          <p:nvPr/>
        </p:nvSpPr>
        <p:spPr>
          <a:xfrm>
            <a:off x="3876128" y="4438650"/>
            <a:ext cx="1009369" cy="3091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233D1D9-6CA7-745B-F3C0-0801E63D9883}"/>
              </a:ext>
            </a:extLst>
          </p:cNvPr>
          <p:cNvSpPr txBox="1"/>
          <p:nvPr/>
        </p:nvSpPr>
        <p:spPr>
          <a:xfrm>
            <a:off x="4470851" y="4195762"/>
            <a:ext cx="844579"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楕円 9">
            <a:extLst>
              <a:ext uri="{FF2B5EF4-FFF2-40B4-BE49-F238E27FC236}">
                <a16:creationId xmlns:a16="http://schemas.microsoft.com/office/drawing/2014/main" id="{8086E8AA-EA9F-F468-3CF7-52E6A268FA68}"/>
              </a:ext>
            </a:extLst>
          </p:cNvPr>
          <p:cNvSpPr/>
          <p:nvPr/>
        </p:nvSpPr>
        <p:spPr>
          <a:xfrm>
            <a:off x="2798165" y="3967493"/>
            <a:ext cx="1009369"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C6748B83-23DE-4561-048E-F53B553D75C3}"/>
              </a:ext>
            </a:extLst>
          </p:cNvPr>
          <p:cNvSpPr/>
          <p:nvPr/>
        </p:nvSpPr>
        <p:spPr>
          <a:xfrm>
            <a:off x="2690751" y="2753171"/>
            <a:ext cx="612098"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E4C8024-BE3B-D6DB-C00F-FAA0524A55DD}"/>
              </a:ext>
            </a:extLst>
          </p:cNvPr>
          <p:cNvSpPr/>
          <p:nvPr/>
        </p:nvSpPr>
        <p:spPr>
          <a:xfrm>
            <a:off x="6468904" y="3637877"/>
            <a:ext cx="647013"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281EAD3-9F23-D7B9-B5DB-BFC42B14B262}"/>
              </a:ext>
            </a:extLst>
          </p:cNvPr>
          <p:cNvSpPr txBox="1"/>
          <p:nvPr/>
        </p:nvSpPr>
        <p:spPr>
          <a:xfrm>
            <a:off x="6589210" y="1672895"/>
            <a:ext cx="6104744" cy="646331"/>
          </a:xfrm>
          <a:prstGeom prst="rect">
            <a:avLst/>
          </a:prstGeom>
          <a:noFill/>
        </p:spPr>
        <p:txBody>
          <a:bodyPr wrap="square">
            <a:spAutoFit/>
          </a:bodyPr>
          <a:lstStyle/>
          <a:p>
            <a:r>
              <a:rPr lang="en-US" altLang="ja-JP" sz="1800" b="1" dirty="0"/>
              <a:t>“</a:t>
            </a:r>
            <a:r>
              <a:rPr lang="en-US" altLang="ja-JP" sz="1800" b="1" dirty="0" err="1"/>
              <a:t>gitGragh</a:t>
            </a:r>
            <a:r>
              <a:rPr lang="en-US" altLang="ja-JP" sz="1800" b="1" dirty="0"/>
              <a:t>”</a:t>
            </a:r>
            <a:r>
              <a:rPr lang="ja-JP" altLang="en-US" sz="1800" b="1" dirty="0"/>
              <a:t>で</a:t>
            </a:r>
            <a:r>
              <a:rPr lang="en-US" altLang="ja-JP" sz="1800" b="1" dirty="0"/>
              <a:t>commit</a:t>
            </a:r>
            <a:r>
              <a:rPr lang="ja-JP" altLang="en-US" sz="1800" b="1" dirty="0"/>
              <a:t>を確認</a:t>
            </a:r>
            <a:endParaRPr lang="en-US" altLang="ja-JP" sz="1800" b="1" dirty="0"/>
          </a:p>
          <a:p>
            <a:r>
              <a:rPr lang="en-US" altLang="ja-JP" sz="1800" b="1" dirty="0"/>
              <a:t>Confirmation of commit contents with "</a:t>
            </a:r>
            <a:r>
              <a:rPr lang="en-US" altLang="ja-JP" sz="1800" b="1" dirty="0" err="1"/>
              <a:t>gitGragh</a:t>
            </a:r>
            <a:endParaRPr lang="ja-JP" altLang="en-US" sz="1800" b="1" dirty="0"/>
          </a:p>
        </p:txBody>
      </p:sp>
      <p:pic>
        <p:nvPicPr>
          <p:cNvPr id="16" name="図 15">
            <a:extLst>
              <a:ext uri="{FF2B5EF4-FFF2-40B4-BE49-F238E27FC236}">
                <a16:creationId xmlns:a16="http://schemas.microsoft.com/office/drawing/2014/main" id="{12B80C2D-9034-4829-E144-BDDE11710AA6}"/>
              </a:ext>
            </a:extLst>
          </p:cNvPr>
          <p:cNvPicPr>
            <a:picLocks noChangeAspect="1"/>
          </p:cNvPicPr>
          <p:nvPr/>
        </p:nvPicPr>
        <p:blipFill>
          <a:blip r:embed="rId3"/>
          <a:stretch>
            <a:fillRect/>
          </a:stretch>
        </p:blipFill>
        <p:spPr>
          <a:xfrm>
            <a:off x="7485758" y="2427888"/>
            <a:ext cx="4556530" cy="3259649"/>
          </a:xfrm>
          <a:prstGeom prst="rect">
            <a:avLst/>
          </a:prstGeom>
        </p:spPr>
      </p:pic>
    </p:spTree>
    <p:extLst>
      <p:ext uri="{BB962C8B-B14F-4D97-AF65-F5344CB8AC3E}">
        <p14:creationId xmlns:p14="http://schemas.microsoft.com/office/powerpoint/2010/main" val="4051317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6571BDA-F2DC-42D3-BB9B-48ACF41D57C3}"/>
              </a:ext>
            </a:extLst>
          </p:cNvPr>
          <p:cNvSpPr>
            <a:spLocks noGrp="1"/>
          </p:cNvSpPr>
          <p:nvPr>
            <p:ph type="ctrTitle"/>
          </p:nvPr>
        </p:nvSpPr>
        <p:spPr/>
        <p:txBody>
          <a:bodyPr/>
          <a:lstStyle/>
          <a:p>
            <a:r>
              <a:rPr lang="en-US" altLang="ja-JP" dirty="0"/>
              <a:t>Tutorial git (cooperation)</a:t>
            </a:r>
            <a:endParaRPr lang="ja-JP" altLang="en-US" dirty="0"/>
          </a:p>
        </p:txBody>
      </p:sp>
      <p:sp>
        <p:nvSpPr>
          <p:cNvPr id="5" name="スライド番号プレースホルダー 4">
            <a:extLst>
              <a:ext uri="{FF2B5EF4-FFF2-40B4-BE49-F238E27FC236}">
                <a16:creationId xmlns:a16="http://schemas.microsoft.com/office/drawing/2014/main" id="{77F196F5-83F4-4C24-860A-FE2B771018F1}"/>
              </a:ext>
            </a:extLst>
          </p:cNvPr>
          <p:cNvSpPr>
            <a:spLocks noGrp="1"/>
          </p:cNvSpPr>
          <p:nvPr>
            <p:ph type="sldNum" sz="quarter" idx="12"/>
          </p:nvPr>
        </p:nvSpPr>
        <p:spPr/>
        <p:txBody>
          <a:bodyPr/>
          <a:lstStyle/>
          <a:p>
            <a:fld id="{1ED9C195-5102-47C9-8FC9-1B5F118DAE17}" type="slidenum">
              <a:rPr kumimoji="1" lang="ja-JP" altLang="en-US" smtClean="0"/>
              <a:pPr/>
              <a:t>37</a:t>
            </a:fld>
            <a:endParaRPr kumimoji="1" lang="ja-JP" altLang="en-US" dirty="0"/>
          </a:p>
        </p:txBody>
      </p:sp>
    </p:spTree>
    <p:extLst>
      <p:ext uri="{BB962C8B-B14F-4D97-AF65-F5344CB8AC3E}">
        <p14:creationId xmlns:p14="http://schemas.microsoft.com/office/powerpoint/2010/main" val="739486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AE2DE-08D6-56BE-2895-CD29A1990ED1}"/>
              </a:ext>
            </a:extLst>
          </p:cNvPr>
          <p:cNvSpPr>
            <a:spLocks noGrp="1"/>
          </p:cNvSpPr>
          <p:nvPr>
            <p:ph type="title"/>
          </p:nvPr>
        </p:nvSpPr>
        <p:spPr/>
        <p:txBody>
          <a:bodyPr/>
          <a:lstStyle/>
          <a:p>
            <a:r>
              <a:rPr kumimoji="1" lang="en-US" altLang="ja-JP" dirty="0"/>
              <a:t>Clone</a:t>
            </a:r>
            <a:endParaRPr kumimoji="1" lang="ja-JP" altLang="en-US" dirty="0"/>
          </a:p>
        </p:txBody>
      </p:sp>
      <p:sp>
        <p:nvSpPr>
          <p:cNvPr id="5" name="スライド番号プレースホルダー 4">
            <a:extLst>
              <a:ext uri="{FF2B5EF4-FFF2-40B4-BE49-F238E27FC236}">
                <a16:creationId xmlns:a16="http://schemas.microsoft.com/office/drawing/2014/main" id="{B1C774AE-97ED-F317-91B9-8110815BC97C}"/>
              </a:ext>
            </a:extLst>
          </p:cNvPr>
          <p:cNvSpPr>
            <a:spLocks noGrp="1"/>
          </p:cNvSpPr>
          <p:nvPr>
            <p:ph type="sldNum" sz="quarter" idx="12"/>
          </p:nvPr>
        </p:nvSpPr>
        <p:spPr/>
        <p:txBody>
          <a:bodyPr/>
          <a:lstStyle/>
          <a:p>
            <a:fld id="{1ED9C195-5102-47C9-8FC9-1B5F118DAE17}" type="slidenum">
              <a:rPr kumimoji="1" lang="ja-JP" altLang="en-US" smtClean="0"/>
              <a:pPr/>
              <a:t>38</a:t>
            </a:fld>
            <a:endParaRPr kumimoji="1" lang="ja-JP" altLang="en-US" dirty="0"/>
          </a:p>
        </p:txBody>
      </p:sp>
      <p:sp>
        <p:nvSpPr>
          <p:cNvPr id="4" name="コンテンツ プレースホルダー 3">
            <a:extLst>
              <a:ext uri="{FF2B5EF4-FFF2-40B4-BE49-F238E27FC236}">
                <a16:creationId xmlns:a16="http://schemas.microsoft.com/office/drawing/2014/main" id="{F65A7622-1E15-F4F0-FFD3-18E1B2B427D1}"/>
              </a:ext>
            </a:extLst>
          </p:cNvPr>
          <p:cNvSpPr>
            <a:spLocks noGrp="1"/>
          </p:cNvSpPr>
          <p:nvPr>
            <p:ph idx="1"/>
          </p:nvPr>
        </p:nvSpPr>
        <p:spPr>
          <a:xfrm>
            <a:off x="838200" y="1617807"/>
            <a:ext cx="10515600" cy="1560108"/>
          </a:xfrm>
        </p:spPr>
        <p:txBody>
          <a:bodyPr>
            <a:normAutofit/>
          </a:bodyPr>
          <a:lstStyle/>
          <a:p>
            <a:pPr marL="514350" indent="-514350">
              <a:buFont typeface="+mj-lt"/>
              <a:buAutoNum type="arabicPeriod"/>
            </a:pPr>
            <a:r>
              <a:rPr lang="en-US" altLang="ja-JP" dirty="0" err="1"/>
              <a:t>vscode</a:t>
            </a:r>
            <a:r>
              <a:rPr lang="ja-JP" altLang="en-US" dirty="0"/>
              <a:t>で作業用のディレクトリに移動</a:t>
            </a:r>
            <a:endParaRPr lang="en-US" altLang="ja-JP" dirty="0"/>
          </a:p>
          <a:p>
            <a:pPr marL="514350" indent="-514350">
              <a:buFont typeface="+mj-lt"/>
              <a:buAutoNum type="arabicPeriod"/>
            </a:pPr>
            <a:r>
              <a:rPr lang="ja-JP" altLang="en-US" dirty="0"/>
              <a:t>自分の</a:t>
            </a:r>
            <a:r>
              <a:rPr lang="en-US" altLang="ja-JP" dirty="0" err="1"/>
              <a:t>github</a:t>
            </a:r>
            <a:r>
              <a:rPr lang="ja-JP" altLang="en-US" dirty="0"/>
              <a:t>を開き、</a:t>
            </a:r>
            <a:r>
              <a:rPr lang="en-US" altLang="ja-JP" dirty="0">
                <a:hlinkClick r:id="rId2"/>
              </a:rPr>
              <a:t>”</a:t>
            </a:r>
            <a:r>
              <a:rPr lang="en-US" altLang="ja-JP" b="1" i="0" u="none" strike="noStrike" dirty="0" err="1">
                <a:solidFill>
                  <a:srgbClr val="1F2328"/>
                </a:solidFill>
                <a:effectLst/>
                <a:latin typeface="-apple-system"/>
                <a:hlinkClick r:id="rId2"/>
              </a:rPr>
              <a:t>gitTutorial_takizawaLab</a:t>
            </a:r>
            <a:r>
              <a:rPr lang="en-US" altLang="ja-JP" b="1" i="0" u="none" strike="noStrike" dirty="0">
                <a:solidFill>
                  <a:srgbClr val="1F2328"/>
                </a:solidFill>
                <a:effectLst/>
                <a:latin typeface="-apple-system"/>
              </a:rPr>
              <a:t>” </a:t>
            </a:r>
            <a:r>
              <a:rPr lang="ja-JP" altLang="en-US" dirty="0">
                <a:solidFill>
                  <a:srgbClr val="1F2328"/>
                </a:solidFill>
                <a:latin typeface="-apple-system"/>
              </a:rPr>
              <a:t>レポジトリを開く</a:t>
            </a:r>
            <a:endParaRPr lang="en-US" altLang="ja-JP" dirty="0">
              <a:solidFill>
                <a:srgbClr val="1F2328"/>
              </a:solidFill>
              <a:latin typeface="-apple-system"/>
            </a:endParaRPr>
          </a:p>
          <a:p>
            <a:pPr marL="514350" indent="-514350">
              <a:buFont typeface="+mj-lt"/>
              <a:buAutoNum type="arabicPeriod"/>
            </a:pPr>
            <a:r>
              <a:rPr lang="en-US" altLang="ja-JP" dirty="0">
                <a:solidFill>
                  <a:srgbClr val="1F2328"/>
                </a:solidFill>
                <a:latin typeface="-apple-system"/>
              </a:rPr>
              <a:t>Code</a:t>
            </a:r>
            <a:r>
              <a:rPr lang="ja-JP" altLang="en-US" dirty="0">
                <a:solidFill>
                  <a:srgbClr val="1F2328"/>
                </a:solidFill>
                <a:latin typeface="-apple-system"/>
              </a:rPr>
              <a:t>から</a:t>
            </a:r>
            <a:r>
              <a:rPr lang="en-US" altLang="ja-JP" dirty="0">
                <a:solidFill>
                  <a:srgbClr val="1F2328"/>
                </a:solidFill>
                <a:latin typeface="-apple-system"/>
              </a:rPr>
              <a:t>SSH</a:t>
            </a:r>
            <a:r>
              <a:rPr lang="ja-JP" altLang="en-US" dirty="0">
                <a:solidFill>
                  <a:srgbClr val="1F2328"/>
                </a:solidFill>
                <a:latin typeface="-apple-system"/>
              </a:rPr>
              <a:t>用の</a:t>
            </a:r>
            <a:r>
              <a:rPr lang="en-US" altLang="ja-JP" dirty="0" err="1">
                <a:solidFill>
                  <a:srgbClr val="1F2328"/>
                </a:solidFill>
                <a:latin typeface="-apple-system"/>
              </a:rPr>
              <a:t>url</a:t>
            </a:r>
            <a:r>
              <a:rPr lang="ja-JP" altLang="en-US" dirty="0">
                <a:solidFill>
                  <a:srgbClr val="1F2328"/>
                </a:solidFill>
                <a:latin typeface="-apple-system"/>
              </a:rPr>
              <a:t>をコピーする。</a:t>
            </a:r>
            <a:endParaRPr lang="en-US" altLang="ja-JP" dirty="0">
              <a:solidFill>
                <a:srgbClr val="1F2328"/>
              </a:solidFill>
              <a:latin typeface="-apple-system"/>
            </a:endParaRPr>
          </a:p>
        </p:txBody>
      </p:sp>
      <p:pic>
        <p:nvPicPr>
          <p:cNvPr id="8" name="図 7">
            <a:extLst>
              <a:ext uri="{FF2B5EF4-FFF2-40B4-BE49-F238E27FC236}">
                <a16:creationId xmlns:a16="http://schemas.microsoft.com/office/drawing/2014/main" id="{77F96E62-7F91-AF50-FFA0-0DFD78901890}"/>
              </a:ext>
            </a:extLst>
          </p:cNvPr>
          <p:cNvPicPr>
            <a:picLocks noChangeAspect="1"/>
          </p:cNvPicPr>
          <p:nvPr/>
        </p:nvPicPr>
        <p:blipFill rotWithShape="1">
          <a:blip r:embed="rId3"/>
          <a:srcRect t="41129" b="38727"/>
          <a:stretch/>
        </p:blipFill>
        <p:spPr>
          <a:xfrm>
            <a:off x="1093032" y="5378947"/>
            <a:ext cx="9252269" cy="625047"/>
          </a:xfrm>
          <a:prstGeom prst="rect">
            <a:avLst/>
          </a:prstGeom>
        </p:spPr>
      </p:pic>
      <p:sp>
        <p:nvSpPr>
          <p:cNvPr id="11" name="テキスト ボックス 10">
            <a:extLst>
              <a:ext uri="{FF2B5EF4-FFF2-40B4-BE49-F238E27FC236}">
                <a16:creationId xmlns:a16="http://schemas.microsoft.com/office/drawing/2014/main" id="{2A58AE4D-D817-29D3-EAE1-299E18AB8917}"/>
              </a:ext>
            </a:extLst>
          </p:cNvPr>
          <p:cNvSpPr txBox="1"/>
          <p:nvPr/>
        </p:nvSpPr>
        <p:spPr>
          <a:xfrm>
            <a:off x="838200" y="4886504"/>
            <a:ext cx="8250211" cy="492443"/>
          </a:xfrm>
          <a:prstGeom prst="rect">
            <a:avLst/>
          </a:prstGeom>
          <a:noFill/>
        </p:spPr>
        <p:txBody>
          <a:bodyPr wrap="square">
            <a:spAutoFit/>
          </a:bodyPr>
          <a:lstStyle/>
          <a:p>
            <a:r>
              <a:rPr lang="en-US" altLang="ja-JP" sz="2600" b="1" dirty="0"/>
              <a:t>4. </a:t>
            </a:r>
            <a:r>
              <a:rPr lang="en-US" altLang="ja-JP" sz="2600" b="1" dirty="0" err="1"/>
              <a:t>Vscode</a:t>
            </a:r>
            <a:r>
              <a:rPr lang="ja-JP" altLang="en-US" sz="2600" b="1" dirty="0"/>
              <a:t>のターミナルで</a:t>
            </a:r>
            <a:r>
              <a:rPr lang="en-US" altLang="ja-JP" sz="2600" b="1" dirty="0">
                <a:highlight>
                  <a:srgbClr val="C0C0C0"/>
                </a:highlight>
              </a:rPr>
              <a:t>git clone “</a:t>
            </a:r>
            <a:r>
              <a:rPr lang="en-US" altLang="ja-JP" sz="2600" b="1" dirty="0" err="1">
                <a:highlight>
                  <a:srgbClr val="C0C0C0"/>
                </a:highlight>
              </a:rPr>
              <a:t>url</a:t>
            </a:r>
            <a:r>
              <a:rPr lang="en-US" altLang="ja-JP" sz="2600" b="1" dirty="0">
                <a:highlight>
                  <a:srgbClr val="C0C0C0"/>
                </a:highlight>
              </a:rPr>
              <a:t>”</a:t>
            </a:r>
            <a:r>
              <a:rPr lang="ja-JP" altLang="en-US" sz="2600" b="1" dirty="0"/>
              <a:t>を入力</a:t>
            </a:r>
            <a:endParaRPr lang="en-US" altLang="ja-JP" sz="2600" b="1" dirty="0"/>
          </a:p>
        </p:txBody>
      </p:sp>
      <p:pic>
        <p:nvPicPr>
          <p:cNvPr id="13" name="図 12">
            <a:extLst>
              <a:ext uri="{FF2B5EF4-FFF2-40B4-BE49-F238E27FC236}">
                <a16:creationId xmlns:a16="http://schemas.microsoft.com/office/drawing/2014/main" id="{06D7D558-29BC-F895-8BCD-5CEC443BE1E4}"/>
              </a:ext>
            </a:extLst>
          </p:cNvPr>
          <p:cNvPicPr>
            <a:picLocks noChangeAspect="1"/>
          </p:cNvPicPr>
          <p:nvPr/>
        </p:nvPicPr>
        <p:blipFill>
          <a:blip r:embed="rId4"/>
          <a:stretch>
            <a:fillRect/>
          </a:stretch>
        </p:blipFill>
        <p:spPr>
          <a:xfrm>
            <a:off x="6747056" y="2832192"/>
            <a:ext cx="4320420" cy="1676331"/>
          </a:xfrm>
          <a:prstGeom prst="rect">
            <a:avLst/>
          </a:prstGeom>
        </p:spPr>
      </p:pic>
      <p:sp>
        <p:nvSpPr>
          <p:cNvPr id="14" name="楕円 13">
            <a:extLst>
              <a:ext uri="{FF2B5EF4-FFF2-40B4-BE49-F238E27FC236}">
                <a16:creationId xmlns:a16="http://schemas.microsoft.com/office/drawing/2014/main" id="{20E0A68F-B45B-DFDE-2119-1CD774F5706E}"/>
              </a:ext>
            </a:extLst>
          </p:cNvPr>
          <p:cNvSpPr/>
          <p:nvPr/>
        </p:nvSpPr>
        <p:spPr>
          <a:xfrm>
            <a:off x="9638692" y="3154328"/>
            <a:ext cx="612098"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70BA807D-3290-6949-A696-E614613208DA}"/>
              </a:ext>
            </a:extLst>
          </p:cNvPr>
          <p:cNvSpPr/>
          <p:nvPr/>
        </p:nvSpPr>
        <p:spPr>
          <a:xfrm>
            <a:off x="9757755" y="3757537"/>
            <a:ext cx="456220"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332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AE2DE-08D6-56BE-2895-CD29A1990ED1}"/>
              </a:ext>
            </a:extLst>
          </p:cNvPr>
          <p:cNvSpPr>
            <a:spLocks noGrp="1"/>
          </p:cNvSpPr>
          <p:nvPr>
            <p:ph type="title"/>
          </p:nvPr>
        </p:nvSpPr>
        <p:spPr/>
        <p:txBody>
          <a:bodyPr/>
          <a:lstStyle/>
          <a:p>
            <a:r>
              <a:rPr kumimoji="1" lang="en-US" altLang="ja-JP" dirty="0"/>
              <a:t>Clone</a:t>
            </a:r>
            <a:endParaRPr kumimoji="1" lang="ja-JP" altLang="en-US" dirty="0"/>
          </a:p>
        </p:txBody>
      </p:sp>
      <p:sp>
        <p:nvSpPr>
          <p:cNvPr id="5" name="スライド番号プレースホルダー 4">
            <a:extLst>
              <a:ext uri="{FF2B5EF4-FFF2-40B4-BE49-F238E27FC236}">
                <a16:creationId xmlns:a16="http://schemas.microsoft.com/office/drawing/2014/main" id="{B1C774AE-97ED-F317-91B9-8110815BC97C}"/>
              </a:ext>
            </a:extLst>
          </p:cNvPr>
          <p:cNvSpPr>
            <a:spLocks noGrp="1"/>
          </p:cNvSpPr>
          <p:nvPr>
            <p:ph type="sldNum" sz="quarter" idx="12"/>
          </p:nvPr>
        </p:nvSpPr>
        <p:spPr/>
        <p:txBody>
          <a:bodyPr/>
          <a:lstStyle/>
          <a:p>
            <a:fld id="{1ED9C195-5102-47C9-8FC9-1B5F118DAE17}" type="slidenum">
              <a:rPr kumimoji="1" lang="ja-JP" altLang="en-US" smtClean="0"/>
              <a:pPr/>
              <a:t>39</a:t>
            </a:fld>
            <a:endParaRPr kumimoji="1" lang="ja-JP" altLang="en-US" dirty="0"/>
          </a:p>
        </p:txBody>
      </p:sp>
      <p:sp>
        <p:nvSpPr>
          <p:cNvPr id="4" name="コンテンツ プレースホルダー 3">
            <a:extLst>
              <a:ext uri="{FF2B5EF4-FFF2-40B4-BE49-F238E27FC236}">
                <a16:creationId xmlns:a16="http://schemas.microsoft.com/office/drawing/2014/main" id="{F65A7622-1E15-F4F0-FFD3-18E1B2B427D1}"/>
              </a:ext>
            </a:extLst>
          </p:cNvPr>
          <p:cNvSpPr>
            <a:spLocks noGrp="1"/>
          </p:cNvSpPr>
          <p:nvPr>
            <p:ph idx="1"/>
          </p:nvPr>
        </p:nvSpPr>
        <p:spPr>
          <a:xfrm>
            <a:off x="838200" y="1617807"/>
            <a:ext cx="10515600" cy="1560108"/>
          </a:xfrm>
        </p:spPr>
        <p:txBody>
          <a:bodyPr>
            <a:normAutofit/>
          </a:bodyPr>
          <a:lstStyle/>
          <a:p>
            <a:pPr marL="514350" indent="-514350">
              <a:buFont typeface="+mj-lt"/>
              <a:buAutoNum type="arabicPeriod"/>
            </a:pPr>
            <a:r>
              <a:rPr lang="en-US" altLang="ja-JP" dirty="0">
                <a:solidFill>
                  <a:srgbClr val="1F2328"/>
                </a:solidFill>
                <a:latin typeface="-apple-system"/>
              </a:rPr>
              <a:t>Move to a working directory with </a:t>
            </a:r>
            <a:r>
              <a:rPr lang="en-US" altLang="ja-JP" dirty="0" err="1">
                <a:solidFill>
                  <a:srgbClr val="1F2328"/>
                </a:solidFill>
                <a:latin typeface="-apple-system"/>
              </a:rPr>
              <a:t>vscodeOpen</a:t>
            </a:r>
            <a:endParaRPr lang="en-US" altLang="ja-JP" dirty="0">
              <a:solidFill>
                <a:srgbClr val="1F2328"/>
              </a:solidFill>
              <a:latin typeface="-apple-system"/>
            </a:endParaRPr>
          </a:p>
          <a:p>
            <a:pPr marL="514350" indent="-514350">
              <a:buFont typeface="+mj-lt"/>
              <a:buAutoNum type="arabicPeriod"/>
            </a:pPr>
            <a:r>
              <a:rPr lang="en-US" altLang="ja-JP" dirty="0">
                <a:solidFill>
                  <a:srgbClr val="1F2328"/>
                </a:solidFill>
                <a:latin typeface="-apple-system"/>
              </a:rPr>
              <a:t> your </a:t>
            </a:r>
            <a:r>
              <a:rPr lang="en-US" altLang="ja-JP" dirty="0" err="1">
                <a:solidFill>
                  <a:srgbClr val="1F2328"/>
                </a:solidFill>
                <a:latin typeface="-apple-system"/>
              </a:rPr>
              <a:t>github</a:t>
            </a:r>
            <a:r>
              <a:rPr lang="en-US" altLang="ja-JP" dirty="0">
                <a:solidFill>
                  <a:srgbClr val="1F2328"/>
                </a:solidFill>
                <a:latin typeface="-apple-system"/>
              </a:rPr>
              <a:t> and open the "</a:t>
            </a:r>
            <a:r>
              <a:rPr lang="en-US" altLang="ja-JP" dirty="0" err="1">
                <a:solidFill>
                  <a:srgbClr val="1F2328"/>
                </a:solidFill>
                <a:latin typeface="-apple-system"/>
              </a:rPr>
              <a:t>gitTutorial_takizawaLab</a:t>
            </a:r>
            <a:r>
              <a:rPr lang="en-US" altLang="ja-JP" dirty="0">
                <a:solidFill>
                  <a:srgbClr val="1F2328"/>
                </a:solidFill>
                <a:latin typeface="-apple-system"/>
              </a:rPr>
              <a:t>" repository</a:t>
            </a:r>
          </a:p>
          <a:p>
            <a:pPr marL="514350" indent="-514350">
              <a:buFont typeface="+mj-lt"/>
              <a:buAutoNum type="arabicPeriod"/>
            </a:pPr>
            <a:r>
              <a:rPr lang="en-US" altLang="ja-JP" dirty="0">
                <a:solidFill>
                  <a:srgbClr val="1F2328"/>
                </a:solidFill>
                <a:latin typeface="-apple-system"/>
              </a:rPr>
              <a:t>Copy the SSH </a:t>
            </a:r>
            <a:r>
              <a:rPr lang="en-US" altLang="ja-JP" dirty="0" err="1">
                <a:solidFill>
                  <a:srgbClr val="1F2328"/>
                </a:solidFill>
                <a:latin typeface="-apple-system"/>
              </a:rPr>
              <a:t>url</a:t>
            </a:r>
            <a:r>
              <a:rPr lang="en-US" altLang="ja-JP" dirty="0">
                <a:solidFill>
                  <a:srgbClr val="1F2328"/>
                </a:solidFill>
                <a:latin typeface="-apple-system"/>
              </a:rPr>
              <a:t> from Code.</a:t>
            </a:r>
          </a:p>
        </p:txBody>
      </p:sp>
      <p:pic>
        <p:nvPicPr>
          <p:cNvPr id="8" name="図 7">
            <a:extLst>
              <a:ext uri="{FF2B5EF4-FFF2-40B4-BE49-F238E27FC236}">
                <a16:creationId xmlns:a16="http://schemas.microsoft.com/office/drawing/2014/main" id="{77F96E62-7F91-AF50-FFA0-0DFD78901890}"/>
              </a:ext>
            </a:extLst>
          </p:cNvPr>
          <p:cNvPicPr>
            <a:picLocks noChangeAspect="1"/>
          </p:cNvPicPr>
          <p:nvPr/>
        </p:nvPicPr>
        <p:blipFill rotWithShape="1">
          <a:blip r:embed="rId2"/>
          <a:srcRect t="41129" b="38727"/>
          <a:stretch/>
        </p:blipFill>
        <p:spPr>
          <a:xfrm>
            <a:off x="1093032" y="5378947"/>
            <a:ext cx="9252269" cy="625047"/>
          </a:xfrm>
          <a:prstGeom prst="rect">
            <a:avLst/>
          </a:prstGeom>
        </p:spPr>
      </p:pic>
      <p:sp>
        <p:nvSpPr>
          <p:cNvPr id="11" name="テキスト ボックス 10">
            <a:extLst>
              <a:ext uri="{FF2B5EF4-FFF2-40B4-BE49-F238E27FC236}">
                <a16:creationId xmlns:a16="http://schemas.microsoft.com/office/drawing/2014/main" id="{2A58AE4D-D817-29D3-EAE1-299E18AB8917}"/>
              </a:ext>
            </a:extLst>
          </p:cNvPr>
          <p:cNvSpPr txBox="1"/>
          <p:nvPr/>
        </p:nvSpPr>
        <p:spPr>
          <a:xfrm>
            <a:off x="838200" y="4886504"/>
            <a:ext cx="8250211" cy="492443"/>
          </a:xfrm>
          <a:prstGeom prst="rect">
            <a:avLst/>
          </a:prstGeom>
          <a:noFill/>
        </p:spPr>
        <p:txBody>
          <a:bodyPr wrap="square">
            <a:spAutoFit/>
          </a:bodyPr>
          <a:lstStyle/>
          <a:p>
            <a:r>
              <a:rPr lang="en-US" altLang="ja-JP" sz="2600" b="1" dirty="0"/>
              <a:t>4. Enter </a:t>
            </a:r>
            <a:r>
              <a:rPr lang="en-US" altLang="ja-JP" sz="2600" b="1" dirty="0">
                <a:highlight>
                  <a:srgbClr val="C0C0C0"/>
                </a:highlight>
              </a:rPr>
              <a:t>git clone "</a:t>
            </a:r>
            <a:r>
              <a:rPr lang="en-US" altLang="ja-JP" sz="2600" b="1" dirty="0" err="1">
                <a:highlight>
                  <a:srgbClr val="C0C0C0"/>
                </a:highlight>
              </a:rPr>
              <a:t>url</a:t>
            </a:r>
            <a:r>
              <a:rPr lang="en-US" altLang="ja-JP" sz="2600" b="1" dirty="0">
                <a:highlight>
                  <a:srgbClr val="C0C0C0"/>
                </a:highlight>
              </a:rPr>
              <a:t>"</a:t>
            </a:r>
            <a:r>
              <a:rPr lang="en-US" altLang="ja-JP" sz="2600" b="1" dirty="0"/>
              <a:t> in </a:t>
            </a:r>
            <a:r>
              <a:rPr lang="en-US" altLang="ja-JP" sz="2600" b="1" dirty="0" err="1"/>
              <a:t>Vscode</a:t>
            </a:r>
            <a:r>
              <a:rPr lang="en-US" altLang="ja-JP" sz="2600" b="1" dirty="0"/>
              <a:t> terminal</a:t>
            </a:r>
          </a:p>
        </p:txBody>
      </p:sp>
      <p:pic>
        <p:nvPicPr>
          <p:cNvPr id="13" name="図 12">
            <a:extLst>
              <a:ext uri="{FF2B5EF4-FFF2-40B4-BE49-F238E27FC236}">
                <a16:creationId xmlns:a16="http://schemas.microsoft.com/office/drawing/2014/main" id="{06D7D558-29BC-F895-8BCD-5CEC443BE1E4}"/>
              </a:ext>
            </a:extLst>
          </p:cNvPr>
          <p:cNvPicPr>
            <a:picLocks noChangeAspect="1"/>
          </p:cNvPicPr>
          <p:nvPr/>
        </p:nvPicPr>
        <p:blipFill>
          <a:blip r:embed="rId3"/>
          <a:stretch>
            <a:fillRect/>
          </a:stretch>
        </p:blipFill>
        <p:spPr>
          <a:xfrm>
            <a:off x="6747056" y="2832192"/>
            <a:ext cx="4320420" cy="1676331"/>
          </a:xfrm>
          <a:prstGeom prst="rect">
            <a:avLst/>
          </a:prstGeom>
        </p:spPr>
      </p:pic>
      <p:sp>
        <p:nvSpPr>
          <p:cNvPr id="14" name="楕円 13">
            <a:extLst>
              <a:ext uri="{FF2B5EF4-FFF2-40B4-BE49-F238E27FC236}">
                <a16:creationId xmlns:a16="http://schemas.microsoft.com/office/drawing/2014/main" id="{20E0A68F-B45B-DFDE-2119-1CD774F5706E}"/>
              </a:ext>
            </a:extLst>
          </p:cNvPr>
          <p:cNvSpPr/>
          <p:nvPr/>
        </p:nvSpPr>
        <p:spPr>
          <a:xfrm>
            <a:off x="9638692" y="3154328"/>
            <a:ext cx="612098"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70BA807D-3290-6949-A696-E614613208DA}"/>
              </a:ext>
            </a:extLst>
          </p:cNvPr>
          <p:cNvSpPr/>
          <p:nvPr/>
        </p:nvSpPr>
        <p:spPr>
          <a:xfrm>
            <a:off x="9757755" y="3757537"/>
            <a:ext cx="456220"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006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5A0BB3-939D-4472-8A31-E2977EA2053C}"/>
              </a:ext>
            </a:extLst>
          </p:cNvPr>
          <p:cNvSpPr>
            <a:spLocks noGrp="1"/>
          </p:cNvSpPr>
          <p:nvPr>
            <p:ph type="title"/>
          </p:nvPr>
        </p:nvSpPr>
        <p:spPr/>
        <p:txBody>
          <a:bodyPr/>
          <a:lstStyle/>
          <a:p>
            <a:r>
              <a:rPr lang="ja-JP" altLang="en-US" dirty="0"/>
              <a:t>こんな経験、ありませんか？</a:t>
            </a:r>
            <a:endParaRPr kumimoji="1" lang="ja-JP" altLang="en-US" dirty="0"/>
          </a:p>
        </p:txBody>
      </p:sp>
      <p:sp>
        <p:nvSpPr>
          <p:cNvPr id="3" name="コンテンツ プレースホルダー 2">
            <a:extLst>
              <a:ext uri="{FF2B5EF4-FFF2-40B4-BE49-F238E27FC236}">
                <a16:creationId xmlns:a16="http://schemas.microsoft.com/office/drawing/2014/main" id="{5A1E8960-5468-4AD1-955B-4B855D9555FC}"/>
              </a:ext>
            </a:extLst>
          </p:cNvPr>
          <p:cNvSpPr>
            <a:spLocks noGrp="1"/>
          </p:cNvSpPr>
          <p:nvPr>
            <p:ph idx="1"/>
          </p:nvPr>
        </p:nvSpPr>
        <p:spPr/>
        <p:txBody>
          <a:bodyPr/>
          <a:lstStyle/>
          <a:p>
            <a:r>
              <a:rPr lang="en-US" altLang="ja-JP" dirty="0"/>
              <a:t>CASE I : </a:t>
            </a:r>
            <a:r>
              <a:rPr lang="ja-JP" altLang="en-US" dirty="0"/>
              <a:t>ファイルを編集</a:t>
            </a:r>
            <a:endParaRPr lang="en-US" altLang="ja-JP" dirty="0"/>
          </a:p>
          <a:p>
            <a:pPr marL="312528" lvl="1" indent="0">
              <a:buNone/>
            </a:pPr>
            <a:r>
              <a:rPr lang="ja-JP" altLang="en-US" dirty="0"/>
              <a:t>しばらくするとファイルが増えすぎてどれがなんのファイルかわからなくなる</a:t>
            </a:r>
            <a:r>
              <a:rPr lang="en-US" altLang="ja-JP" dirty="0"/>
              <a:t>......</a:t>
            </a:r>
          </a:p>
          <a:p>
            <a:pPr lvl="1"/>
            <a:r>
              <a:rPr kumimoji="1" lang="en-US" altLang="ja-JP" dirty="0">
                <a:solidFill>
                  <a:srgbClr val="7030A0"/>
                </a:solidFill>
              </a:rPr>
              <a:t>there are so many files that you don't know which one is what…</a:t>
            </a:r>
            <a:endParaRPr kumimoji="1" lang="ja-JP" altLang="en-US" dirty="0">
              <a:solidFill>
                <a:srgbClr val="7030A0"/>
              </a:solidFill>
            </a:endParaRPr>
          </a:p>
        </p:txBody>
      </p:sp>
      <p:sp>
        <p:nvSpPr>
          <p:cNvPr id="4" name="スライド番号プレースホルダー 3">
            <a:extLst>
              <a:ext uri="{FF2B5EF4-FFF2-40B4-BE49-F238E27FC236}">
                <a16:creationId xmlns:a16="http://schemas.microsoft.com/office/drawing/2014/main" id="{7BD8CE15-5865-44F8-A0F7-AB9BF085AD2B}"/>
              </a:ext>
            </a:extLst>
          </p:cNvPr>
          <p:cNvSpPr>
            <a:spLocks noGrp="1"/>
          </p:cNvSpPr>
          <p:nvPr>
            <p:ph type="sldNum" sz="quarter" idx="12"/>
          </p:nvPr>
        </p:nvSpPr>
        <p:spPr/>
        <p:txBody>
          <a:bodyPr/>
          <a:lstStyle/>
          <a:p>
            <a:fld id="{1ED9C195-5102-47C9-8FC9-1B5F118DAE17}" type="slidenum">
              <a:rPr kumimoji="1" lang="ja-JP" altLang="en-US" smtClean="0"/>
              <a:t>4</a:t>
            </a:fld>
            <a:endParaRPr kumimoji="1" lang="ja-JP" altLang="en-US"/>
          </a:p>
        </p:txBody>
      </p:sp>
      <p:pic>
        <p:nvPicPr>
          <p:cNvPr id="6" name="pasted-image.tif">
            <a:extLst>
              <a:ext uri="{FF2B5EF4-FFF2-40B4-BE49-F238E27FC236}">
                <a16:creationId xmlns:a16="http://schemas.microsoft.com/office/drawing/2014/main" id="{CB90735F-CE76-4151-9C67-BE423B742C9D}"/>
              </a:ext>
            </a:extLst>
          </p:cNvPr>
          <p:cNvPicPr/>
          <p:nvPr/>
        </p:nvPicPr>
        <p:blipFill>
          <a:blip r:embed="rId2"/>
          <a:stretch>
            <a:fillRect/>
          </a:stretch>
        </p:blipFill>
        <p:spPr>
          <a:xfrm>
            <a:off x="2529806" y="2916355"/>
            <a:ext cx="6848161" cy="2851231"/>
          </a:xfrm>
          <a:prstGeom prst="rect">
            <a:avLst/>
          </a:prstGeom>
          <a:ln w="12700">
            <a:miter lim="400000"/>
          </a:ln>
        </p:spPr>
      </p:pic>
      <p:sp>
        <p:nvSpPr>
          <p:cNvPr id="8" name="テキスト ボックス 7">
            <a:extLst>
              <a:ext uri="{FF2B5EF4-FFF2-40B4-BE49-F238E27FC236}">
                <a16:creationId xmlns:a16="http://schemas.microsoft.com/office/drawing/2014/main" id="{C6D0C1FE-5369-2E24-6A84-79CDF9D02AC4}"/>
              </a:ext>
            </a:extLst>
          </p:cNvPr>
          <p:cNvSpPr txBox="1"/>
          <p:nvPr/>
        </p:nvSpPr>
        <p:spPr>
          <a:xfrm>
            <a:off x="5252258" y="1054873"/>
            <a:ext cx="6101542" cy="369332"/>
          </a:xfrm>
          <a:prstGeom prst="rect">
            <a:avLst/>
          </a:prstGeom>
          <a:noFill/>
        </p:spPr>
        <p:txBody>
          <a:bodyPr wrap="square">
            <a:spAutoFit/>
          </a:bodyPr>
          <a:lstStyle/>
          <a:p>
            <a:r>
              <a:rPr lang="ja-JP" altLang="en-US" dirty="0">
                <a:solidFill>
                  <a:srgbClr val="D030D4"/>
                </a:solidFill>
              </a:rPr>
              <a:t>Have you ever had this experience?</a:t>
            </a:r>
          </a:p>
        </p:txBody>
      </p:sp>
    </p:spTree>
    <p:extLst>
      <p:ext uri="{BB962C8B-B14F-4D97-AF65-F5344CB8AC3E}">
        <p14:creationId xmlns:p14="http://schemas.microsoft.com/office/powerpoint/2010/main" val="2693291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A8AD6-5E13-39FB-5C6B-5741BE4E85CB}"/>
              </a:ext>
            </a:extLst>
          </p:cNvPr>
          <p:cNvSpPr>
            <a:spLocks noGrp="1"/>
          </p:cNvSpPr>
          <p:nvPr>
            <p:ph type="title"/>
          </p:nvPr>
        </p:nvSpPr>
        <p:spPr/>
        <p:txBody>
          <a:bodyPr/>
          <a:lstStyle/>
          <a:p>
            <a:r>
              <a:rPr kumimoji="1" lang="ja-JP" altLang="en-US" dirty="0"/>
              <a:t>動作確認 </a:t>
            </a:r>
            <a:r>
              <a:rPr kumimoji="1" lang="en-US" altLang="ja-JP" dirty="0"/>
              <a:t>(</a:t>
            </a:r>
            <a:r>
              <a:rPr lang="en-US" altLang="ja-JP" dirty="0"/>
              <a:t>Confirmation of operation)</a:t>
            </a:r>
            <a:endParaRPr kumimoji="1" lang="ja-JP" altLang="en-US" dirty="0"/>
          </a:p>
        </p:txBody>
      </p:sp>
      <p:sp>
        <p:nvSpPr>
          <p:cNvPr id="5" name="スライド番号プレースホルダー 4">
            <a:extLst>
              <a:ext uri="{FF2B5EF4-FFF2-40B4-BE49-F238E27FC236}">
                <a16:creationId xmlns:a16="http://schemas.microsoft.com/office/drawing/2014/main" id="{73C442CE-72E1-B8BE-2C9B-C38C539DE956}"/>
              </a:ext>
            </a:extLst>
          </p:cNvPr>
          <p:cNvSpPr>
            <a:spLocks noGrp="1"/>
          </p:cNvSpPr>
          <p:nvPr>
            <p:ph type="sldNum" sz="quarter" idx="12"/>
          </p:nvPr>
        </p:nvSpPr>
        <p:spPr/>
        <p:txBody>
          <a:bodyPr/>
          <a:lstStyle/>
          <a:p>
            <a:fld id="{1ED9C195-5102-47C9-8FC9-1B5F118DAE17}" type="slidenum">
              <a:rPr kumimoji="1" lang="ja-JP" altLang="en-US" smtClean="0"/>
              <a:pPr/>
              <a:t>40</a:t>
            </a:fld>
            <a:endParaRPr kumimoji="1" lang="ja-JP" altLang="en-US" dirty="0"/>
          </a:p>
        </p:txBody>
      </p:sp>
      <p:pic>
        <p:nvPicPr>
          <p:cNvPr id="7" name="図 6">
            <a:extLst>
              <a:ext uri="{FF2B5EF4-FFF2-40B4-BE49-F238E27FC236}">
                <a16:creationId xmlns:a16="http://schemas.microsoft.com/office/drawing/2014/main" id="{57911510-25CF-B7A2-09E6-7218832C119A}"/>
              </a:ext>
            </a:extLst>
          </p:cNvPr>
          <p:cNvPicPr>
            <a:picLocks noChangeAspect="1"/>
          </p:cNvPicPr>
          <p:nvPr/>
        </p:nvPicPr>
        <p:blipFill>
          <a:blip r:embed="rId2"/>
          <a:stretch>
            <a:fillRect/>
          </a:stretch>
        </p:blipFill>
        <p:spPr>
          <a:xfrm>
            <a:off x="838200" y="3726612"/>
            <a:ext cx="4830113" cy="2121376"/>
          </a:xfrm>
          <a:prstGeom prst="rect">
            <a:avLst/>
          </a:prstGeom>
        </p:spPr>
      </p:pic>
      <p:cxnSp>
        <p:nvCxnSpPr>
          <p:cNvPr id="9" name="直線矢印コネクタ 8">
            <a:extLst>
              <a:ext uri="{FF2B5EF4-FFF2-40B4-BE49-F238E27FC236}">
                <a16:creationId xmlns:a16="http://schemas.microsoft.com/office/drawing/2014/main" id="{3797809E-717F-9CAC-3495-CFDBE8393961}"/>
              </a:ext>
            </a:extLst>
          </p:cNvPr>
          <p:cNvCxnSpPr>
            <a:cxnSpLocks/>
          </p:cNvCxnSpPr>
          <p:nvPr/>
        </p:nvCxnSpPr>
        <p:spPr>
          <a:xfrm flipH="1" flipV="1">
            <a:off x="2225615" y="3932132"/>
            <a:ext cx="284672" cy="5701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ACD51C8-1B8C-6AA3-F7FA-DD094D9A358A}"/>
              </a:ext>
            </a:extLst>
          </p:cNvPr>
          <p:cNvSpPr txBox="1"/>
          <p:nvPr/>
        </p:nvSpPr>
        <p:spPr>
          <a:xfrm>
            <a:off x="1742536" y="3539887"/>
            <a:ext cx="2234241" cy="369332"/>
          </a:xfrm>
          <a:prstGeom prst="rect">
            <a:avLst/>
          </a:prstGeom>
          <a:noFill/>
        </p:spPr>
        <p:txBody>
          <a:bodyPr wrap="square" rtlCol="0">
            <a:spAutoFit/>
          </a:bodyPr>
          <a:lstStyle/>
          <a:p>
            <a:r>
              <a:rPr kumimoji="1" lang="en-US" altLang="ja-JP" b="1" dirty="0" err="1">
                <a:solidFill>
                  <a:srgbClr val="FF0000"/>
                </a:solidFill>
              </a:rPr>
              <a:t>Drag&amp;Drop</a:t>
            </a:r>
            <a:endParaRPr kumimoji="1" lang="ja-JP" altLang="en-US" b="1" dirty="0">
              <a:solidFill>
                <a:srgbClr val="FF0000"/>
              </a:solidFill>
            </a:endParaRPr>
          </a:p>
        </p:txBody>
      </p:sp>
      <p:sp>
        <p:nvSpPr>
          <p:cNvPr id="12" name="矢印: 右 11">
            <a:extLst>
              <a:ext uri="{FF2B5EF4-FFF2-40B4-BE49-F238E27FC236}">
                <a16:creationId xmlns:a16="http://schemas.microsoft.com/office/drawing/2014/main" id="{DB3E7435-D9C3-F9E0-4CAF-564D13244C7F}"/>
              </a:ext>
            </a:extLst>
          </p:cNvPr>
          <p:cNvSpPr/>
          <p:nvPr/>
        </p:nvSpPr>
        <p:spPr>
          <a:xfrm>
            <a:off x="5900468" y="4425351"/>
            <a:ext cx="819509" cy="6814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3CE5636C-36E3-64AC-82D5-54C56E726CDF}"/>
              </a:ext>
            </a:extLst>
          </p:cNvPr>
          <p:cNvPicPr>
            <a:picLocks noChangeAspect="1"/>
          </p:cNvPicPr>
          <p:nvPr/>
        </p:nvPicPr>
        <p:blipFill>
          <a:blip r:embed="rId3"/>
          <a:stretch>
            <a:fillRect/>
          </a:stretch>
        </p:blipFill>
        <p:spPr>
          <a:xfrm>
            <a:off x="6779659" y="3242182"/>
            <a:ext cx="4317487" cy="2605806"/>
          </a:xfrm>
          <a:prstGeom prst="rect">
            <a:avLst/>
          </a:prstGeom>
        </p:spPr>
      </p:pic>
      <p:sp>
        <p:nvSpPr>
          <p:cNvPr id="15" name="テキスト ボックス 14">
            <a:extLst>
              <a:ext uri="{FF2B5EF4-FFF2-40B4-BE49-F238E27FC236}">
                <a16:creationId xmlns:a16="http://schemas.microsoft.com/office/drawing/2014/main" id="{07C6761E-FCD3-3A15-6670-C92F81F08249}"/>
              </a:ext>
            </a:extLst>
          </p:cNvPr>
          <p:cNvSpPr txBox="1"/>
          <p:nvPr/>
        </p:nvSpPr>
        <p:spPr>
          <a:xfrm>
            <a:off x="1302589" y="1462088"/>
            <a:ext cx="8747185" cy="646331"/>
          </a:xfrm>
          <a:prstGeom prst="rect">
            <a:avLst/>
          </a:prstGeom>
          <a:noFill/>
        </p:spPr>
        <p:txBody>
          <a:bodyPr wrap="square" rtlCol="0">
            <a:spAutoFit/>
          </a:bodyPr>
          <a:lstStyle/>
          <a:p>
            <a:pPr marL="342900" indent="-342900">
              <a:buFont typeface="+mj-lt"/>
              <a:buAutoNum type="arabicPeriod"/>
            </a:pPr>
            <a:r>
              <a:rPr kumimoji="1" lang="en-US" altLang="ja-JP" dirty="0" err="1"/>
              <a:t>Vscode</a:t>
            </a:r>
            <a:r>
              <a:rPr kumimoji="1" lang="ja-JP" altLang="en-US" dirty="0"/>
              <a:t>で</a:t>
            </a:r>
            <a:r>
              <a:rPr kumimoji="1" lang="en-US" altLang="ja-JP" dirty="0"/>
              <a:t>clone</a:t>
            </a:r>
            <a:r>
              <a:rPr kumimoji="1" lang="ja-JP" altLang="en-US" dirty="0"/>
              <a:t>した</a:t>
            </a:r>
            <a:r>
              <a:rPr kumimoji="1" lang="en-US" altLang="ja-JP" dirty="0"/>
              <a:t>”</a:t>
            </a:r>
            <a:r>
              <a:rPr kumimoji="1" lang="en-US" altLang="ja-JP" dirty="0" err="1"/>
              <a:t>gitTrutorial_takizawaLab</a:t>
            </a:r>
            <a:r>
              <a:rPr kumimoji="1" lang="en-US" altLang="ja-JP" dirty="0"/>
              <a:t>”</a:t>
            </a:r>
            <a:r>
              <a:rPr kumimoji="1" lang="ja-JP" altLang="en-US" dirty="0"/>
              <a:t>フォルダを開く</a:t>
            </a:r>
            <a:endParaRPr kumimoji="1" lang="en-US" altLang="ja-JP" dirty="0"/>
          </a:p>
          <a:p>
            <a:pPr marL="342900" indent="-342900">
              <a:buFont typeface="+mj-lt"/>
              <a:buAutoNum type="arabicPeriod"/>
            </a:pPr>
            <a:r>
              <a:rPr kumimoji="1" lang="en-US" altLang="ja-JP" dirty="0"/>
              <a:t>“index.html”</a:t>
            </a:r>
            <a:r>
              <a:rPr kumimoji="1" lang="ja-JP" altLang="en-US" dirty="0"/>
              <a:t>をブラウザにドラッグ＆ドロップ</a:t>
            </a:r>
            <a:endParaRPr kumimoji="1" lang="en-US" altLang="ja-JP" dirty="0"/>
          </a:p>
        </p:txBody>
      </p:sp>
      <p:sp>
        <p:nvSpPr>
          <p:cNvPr id="17" name="テキスト ボックス 16">
            <a:extLst>
              <a:ext uri="{FF2B5EF4-FFF2-40B4-BE49-F238E27FC236}">
                <a16:creationId xmlns:a16="http://schemas.microsoft.com/office/drawing/2014/main" id="{F2568F09-1CDE-DA20-06C2-EF3F247C1B3B}"/>
              </a:ext>
            </a:extLst>
          </p:cNvPr>
          <p:cNvSpPr txBox="1"/>
          <p:nvPr/>
        </p:nvSpPr>
        <p:spPr>
          <a:xfrm>
            <a:off x="1302589" y="2212560"/>
            <a:ext cx="8816196" cy="646331"/>
          </a:xfrm>
          <a:prstGeom prst="rect">
            <a:avLst/>
          </a:prstGeom>
          <a:noFill/>
        </p:spPr>
        <p:txBody>
          <a:bodyPr wrap="square">
            <a:spAutoFit/>
          </a:bodyPr>
          <a:lstStyle/>
          <a:p>
            <a:pPr marL="342900" indent="-342900">
              <a:buFont typeface="+mj-lt"/>
              <a:buAutoNum type="arabicPeriod"/>
            </a:pPr>
            <a:r>
              <a:rPr lang="ja-JP" altLang="en-US" dirty="0"/>
              <a:t>Open the "gitTrutorial_takizawaLab" folder clonedVscode</a:t>
            </a:r>
            <a:endParaRPr lang="en-US" altLang="ja-JP" dirty="0"/>
          </a:p>
          <a:p>
            <a:pPr marL="342900" indent="-342900">
              <a:buFont typeface="+mj-lt"/>
              <a:buAutoNum type="arabicPeriod"/>
            </a:pPr>
            <a:r>
              <a:rPr lang="ja-JP" altLang="en-US" dirty="0"/>
              <a:t>Drag and drop "index.html" into the browser.</a:t>
            </a:r>
          </a:p>
        </p:txBody>
      </p:sp>
    </p:spTree>
    <p:extLst>
      <p:ext uri="{BB962C8B-B14F-4D97-AF65-F5344CB8AC3E}">
        <p14:creationId xmlns:p14="http://schemas.microsoft.com/office/powerpoint/2010/main" val="3711487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6882B-8052-4554-9335-1CF5AD7DA3E7}"/>
              </a:ext>
            </a:extLst>
          </p:cNvPr>
          <p:cNvSpPr>
            <a:spLocks noGrp="1"/>
          </p:cNvSpPr>
          <p:nvPr>
            <p:ph type="title"/>
          </p:nvPr>
        </p:nvSpPr>
        <p:spPr>
          <a:xfrm>
            <a:off x="838200" y="-21786"/>
            <a:ext cx="10515600" cy="1325563"/>
          </a:xfrm>
        </p:spPr>
        <p:txBody>
          <a:bodyPr/>
          <a:lstStyle/>
          <a:p>
            <a:r>
              <a:rPr lang="ja-JP" altLang="en-US" dirty="0"/>
              <a:t>概念</a:t>
            </a:r>
            <a:r>
              <a:rPr lang="en-US" altLang="ja-JP" dirty="0"/>
              <a:t>:branch</a:t>
            </a:r>
            <a:endParaRPr kumimoji="1" lang="ja-JP" altLang="en-US" dirty="0"/>
          </a:p>
        </p:txBody>
      </p:sp>
      <p:sp>
        <p:nvSpPr>
          <p:cNvPr id="3" name="コンテンツ プレースホルダー 2">
            <a:extLst>
              <a:ext uri="{FF2B5EF4-FFF2-40B4-BE49-F238E27FC236}">
                <a16:creationId xmlns:a16="http://schemas.microsoft.com/office/drawing/2014/main" id="{DB33BD37-5458-46E0-971B-A2CC88A88947}"/>
              </a:ext>
            </a:extLst>
          </p:cNvPr>
          <p:cNvSpPr>
            <a:spLocks noGrp="1"/>
          </p:cNvSpPr>
          <p:nvPr>
            <p:ph idx="1"/>
          </p:nvPr>
        </p:nvSpPr>
        <p:spPr>
          <a:xfrm>
            <a:off x="838200" y="1149437"/>
            <a:ext cx="10515600" cy="1121938"/>
          </a:xfrm>
        </p:spPr>
        <p:txBody>
          <a:bodyPr>
            <a:normAutofit fontScale="77500" lnSpcReduction="20000"/>
          </a:bodyPr>
          <a:lstStyle/>
          <a:p>
            <a:r>
              <a:rPr lang="ja-JP" altLang="en-US" dirty="0"/>
              <a:t>平行して最新バージョンを作る</a:t>
            </a:r>
            <a:endParaRPr lang="en-US" altLang="ja-JP" dirty="0"/>
          </a:p>
          <a:p>
            <a:pPr lvl="1"/>
            <a:r>
              <a:rPr lang="ja-JP" altLang="en-US" dirty="0"/>
              <a:t>開発中の最新バージョンとデバック済みリリース版の最新バージョンを明確に分けられたりする</a:t>
            </a:r>
            <a:endParaRPr lang="en-US" altLang="ja-JP" dirty="0"/>
          </a:p>
          <a:p>
            <a:pPr marL="457200" lvl="1" indent="0">
              <a:buNone/>
            </a:pPr>
            <a:r>
              <a:rPr lang="en-US" altLang="ja-JP" dirty="0">
                <a:solidFill>
                  <a:srgbClr val="7030A0"/>
                </a:solidFill>
              </a:rPr>
              <a:t>You can clearly separate the latest version in development from the latest version in a debugged release.</a:t>
            </a:r>
          </a:p>
          <a:p>
            <a:endParaRPr kumimoji="1" lang="en-US" altLang="ja-JP" dirty="0"/>
          </a:p>
          <a:p>
            <a:endParaRPr lang="en-US" altLang="ja-JP" dirty="0"/>
          </a:p>
          <a:p>
            <a:endParaRPr kumimoji="1" lang="en-US" altLang="ja-JP" dirty="0"/>
          </a:p>
          <a:p>
            <a:endParaRPr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D7CF8C2F-C821-4596-B906-485F57CDD9C9}"/>
              </a:ext>
            </a:extLst>
          </p:cNvPr>
          <p:cNvSpPr>
            <a:spLocks noGrp="1"/>
          </p:cNvSpPr>
          <p:nvPr>
            <p:ph type="sldNum" sz="quarter" idx="12"/>
          </p:nvPr>
        </p:nvSpPr>
        <p:spPr/>
        <p:txBody>
          <a:bodyPr/>
          <a:lstStyle/>
          <a:p>
            <a:fld id="{1ED9C195-5102-47C9-8FC9-1B5F118DAE17}" type="slidenum">
              <a:rPr kumimoji="1" lang="ja-JP" altLang="en-US" smtClean="0"/>
              <a:pPr/>
              <a:t>41</a:t>
            </a:fld>
            <a:endParaRPr kumimoji="1" lang="ja-JP" altLang="en-US" dirty="0"/>
          </a:p>
        </p:txBody>
      </p:sp>
      <p:pic>
        <p:nvPicPr>
          <p:cNvPr id="7" name="図 6" descr="クマの人形&#10;&#10;中程度の精度で自動的に生成された説明">
            <a:extLst>
              <a:ext uri="{FF2B5EF4-FFF2-40B4-BE49-F238E27FC236}">
                <a16:creationId xmlns:a16="http://schemas.microsoft.com/office/drawing/2014/main" id="{AEA915B5-3581-480E-9A67-423BB2D6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80" y="3195778"/>
            <a:ext cx="1266639" cy="1173752"/>
          </a:xfrm>
          <a:prstGeom prst="rect">
            <a:avLst/>
          </a:prstGeom>
        </p:spPr>
      </p:pic>
      <p:cxnSp>
        <p:nvCxnSpPr>
          <p:cNvPr id="9" name="直線矢印コネクタ 8">
            <a:extLst>
              <a:ext uri="{FF2B5EF4-FFF2-40B4-BE49-F238E27FC236}">
                <a16:creationId xmlns:a16="http://schemas.microsoft.com/office/drawing/2014/main" id="{B81A7950-3520-4FBE-B72D-F383E42D31A9}"/>
              </a:ext>
            </a:extLst>
          </p:cNvPr>
          <p:cNvCxnSpPr>
            <a:cxnSpLocks/>
          </p:cNvCxnSpPr>
          <p:nvPr/>
        </p:nvCxnSpPr>
        <p:spPr>
          <a:xfrm>
            <a:off x="2586446" y="3979821"/>
            <a:ext cx="853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四角形: メモ 10">
            <a:extLst>
              <a:ext uri="{FF2B5EF4-FFF2-40B4-BE49-F238E27FC236}">
                <a16:creationId xmlns:a16="http://schemas.microsoft.com/office/drawing/2014/main" id="{ADE0504E-E113-429F-80D8-C08DACEA47C0}"/>
              </a:ext>
            </a:extLst>
          </p:cNvPr>
          <p:cNvSpPr/>
          <p:nvPr/>
        </p:nvSpPr>
        <p:spPr>
          <a:xfrm>
            <a:off x="1471519" y="3622770"/>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5738108-4DCA-48F0-9EF1-54A4EBC9B068}"/>
              </a:ext>
            </a:extLst>
          </p:cNvPr>
          <p:cNvSpPr txBox="1"/>
          <p:nvPr/>
        </p:nvSpPr>
        <p:spPr>
          <a:xfrm>
            <a:off x="1294387" y="4390452"/>
            <a:ext cx="1236236"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13" name="楕円 12">
            <a:extLst>
              <a:ext uri="{FF2B5EF4-FFF2-40B4-BE49-F238E27FC236}">
                <a16:creationId xmlns:a16="http://schemas.microsoft.com/office/drawing/2014/main" id="{28BB8AA6-F992-40A0-BBDF-5A87A3709E69}"/>
              </a:ext>
            </a:extLst>
          </p:cNvPr>
          <p:cNvSpPr/>
          <p:nvPr/>
        </p:nvSpPr>
        <p:spPr>
          <a:xfrm>
            <a:off x="3784626" y="375607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F88D061-C884-4807-A23C-65E5DA065BE8}"/>
              </a:ext>
            </a:extLst>
          </p:cNvPr>
          <p:cNvSpPr txBox="1"/>
          <p:nvPr/>
        </p:nvSpPr>
        <p:spPr>
          <a:xfrm>
            <a:off x="2530623" y="3587037"/>
            <a:ext cx="620683" cy="369332"/>
          </a:xfrm>
          <a:prstGeom prst="rect">
            <a:avLst/>
          </a:prstGeom>
          <a:noFill/>
        </p:spPr>
        <p:txBody>
          <a:bodyPr wrap="none" rtlCol="0">
            <a:spAutoFit/>
          </a:bodyPr>
          <a:lstStyle/>
          <a:p>
            <a:r>
              <a:rPr kumimoji="1" lang="en-US" altLang="ja-JP" dirty="0"/>
              <a:t>past</a:t>
            </a:r>
            <a:endParaRPr kumimoji="1" lang="ja-JP" altLang="en-US" dirty="0"/>
          </a:p>
        </p:txBody>
      </p:sp>
      <p:sp>
        <p:nvSpPr>
          <p:cNvPr id="15" name="テキスト ボックス 14">
            <a:extLst>
              <a:ext uri="{FF2B5EF4-FFF2-40B4-BE49-F238E27FC236}">
                <a16:creationId xmlns:a16="http://schemas.microsoft.com/office/drawing/2014/main" id="{F8DF8BA9-EF58-4FA4-8E30-DCB3B2F76F3A}"/>
              </a:ext>
            </a:extLst>
          </p:cNvPr>
          <p:cNvSpPr txBox="1"/>
          <p:nvPr/>
        </p:nvSpPr>
        <p:spPr>
          <a:xfrm>
            <a:off x="10966514" y="3595746"/>
            <a:ext cx="774571" cy="369332"/>
          </a:xfrm>
          <a:prstGeom prst="rect">
            <a:avLst/>
          </a:prstGeom>
          <a:noFill/>
        </p:spPr>
        <p:txBody>
          <a:bodyPr wrap="none" rtlCol="0">
            <a:spAutoFit/>
          </a:bodyPr>
          <a:lstStyle/>
          <a:p>
            <a:r>
              <a:rPr kumimoji="1" lang="en-US" altLang="ja-JP" dirty="0"/>
              <a:t>future</a:t>
            </a:r>
            <a:endParaRPr kumimoji="1" lang="ja-JP" altLang="en-US" dirty="0"/>
          </a:p>
        </p:txBody>
      </p:sp>
      <p:sp>
        <p:nvSpPr>
          <p:cNvPr id="16" name="楕円 15">
            <a:extLst>
              <a:ext uri="{FF2B5EF4-FFF2-40B4-BE49-F238E27FC236}">
                <a16:creationId xmlns:a16="http://schemas.microsoft.com/office/drawing/2014/main" id="{3BBF688C-575E-40A0-8C4D-210733D0BB41}"/>
              </a:ext>
            </a:extLst>
          </p:cNvPr>
          <p:cNvSpPr/>
          <p:nvPr/>
        </p:nvSpPr>
        <p:spPr>
          <a:xfrm>
            <a:off x="5941062" y="3747365"/>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90F8E3F-2E17-4709-8CA4-96FF5FE0ED1E}"/>
              </a:ext>
            </a:extLst>
          </p:cNvPr>
          <p:cNvSpPr/>
          <p:nvPr/>
        </p:nvSpPr>
        <p:spPr>
          <a:xfrm>
            <a:off x="10378932" y="3780412"/>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7D30845E-DE73-4410-AD09-E3AD3B3BF664}"/>
              </a:ext>
            </a:extLst>
          </p:cNvPr>
          <p:cNvSpPr/>
          <p:nvPr/>
        </p:nvSpPr>
        <p:spPr>
          <a:xfrm>
            <a:off x="8253491" y="374736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436CE11-FDDB-44B0-9D79-120EB8A9CB27}"/>
              </a:ext>
            </a:extLst>
          </p:cNvPr>
          <p:cNvSpPr txBox="1"/>
          <p:nvPr/>
        </p:nvSpPr>
        <p:spPr>
          <a:xfrm>
            <a:off x="3489484" y="3368869"/>
            <a:ext cx="1082348" cy="369332"/>
          </a:xfrm>
          <a:prstGeom prst="rect">
            <a:avLst/>
          </a:prstGeom>
          <a:noFill/>
        </p:spPr>
        <p:txBody>
          <a:bodyPr wrap="none" rtlCol="0">
            <a:spAutoFit/>
          </a:bodyPr>
          <a:lstStyle/>
          <a:p>
            <a:r>
              <a:rPr kumimoji="1" lang="en-US" altLang="ja-JP" dirty="0" err="1"/>
              <a:t>commitA</a:t>
            </a:r>
            <a:endParaRPr kumimoji="1" lang="ja-JP" altLang="en-US" dirty="0"/>
          </a:p>
        </p:txBody>
      </p:sp>
      <p:sp>
        <p:nvSpPr>
          <p:cNvPr id="20" name="テキスト ボックス 19">
            <a:extLst>
              <a:ext uri="{FF2B5EF4-FFF2-40B4-BE49-F238E27FC236}">
                <a16:creationId xmlns:a16="http://schemas.microsoft.com/office/drawing/2014/main" id="{4B93C516-B629-4CF6-9B56-71A9C8420682}"/>
              </a:ext>
            </a:extLst>
          </p:cNvPr>
          <p:cNvSpPr txBox="1"/>
          <p:nvPr/>
        </p:nvSpPr>
        <p:spPr>
          <a:xfrm>
            <a:off x="5613009" y="3344102"/>
            <a:ext cx="1082348" cy="369332"/>
          </a:xfrm>
          <a:prstGeom prst="rect">
            <a:avLst/>
          </a:prstGeom>
          <a:noFill/>
        </p:spPr>
        <p:txBody>
          <a:bodyPr wrap="none" rtlCol="0">
            <a:spAutoFit/>
          </a:bodyPr>
          <a:lstStyle/>
          <a:p>
            <a:r>
              <a:rPr kumimoji="1" lang="en-US" altLang="ja-JP" dirty="0" err="1"/>
              <a:t>commitB</a:t>
            </a:r>
            <a:endParaRPr kumimoji="1" lang="ja-JP" altLang="en-US" dirty="0"/>
          </a:p>
        </p:txBody>
      </p:sp>
      <p:sp>
        <p:nvSpPr>
          <p:cNvPr id="21" name="テキスト ボックス 20">
            <a:extLst>
              <a:ext uri="{FF2B5EF4-FFF2-40B4-BE49-F238E27FC236}">
                <a16:creationId xmlns:a16="http://schemas.microsoft.com/office/drawing/2014/main" id="{36A7C635-3D58-48BB-80BC-49D619EA9525}"/>
              </a:ext>
            </a:extLst>
          </p:cNvPr>
          <p:cNvSpPr txBox="1"/>
          <p:nvPr/>
        </p:nvSpPr>
        <p:spPr>
          <a:xfrm>
            <a:off x="7925438" y="3342748"/>
            <a:ext cx="1095172" cy="369332"/>
          </a:xfrm>
          <a:prstGeom prst="rect">
            <a:avLst/>
          </a:prstGeom>
          <a:noFill/>
        </p:spPr>
        <p:txBody>
          <a:bodyPr wrap="none" rtlCol="0">
            <a:spAutoFit/>
          </a:bodyPr>
          <a:lstStyle/>
          <a:p>
            <a:r>
              <a:rPr kumimoji="1" lang="en-US" altLang="ja-JP" dirty="0" err="1"/>
              <a:t>commitC</a:t>
            </a:r>
            <a:endParaRPr kumimoji="1" lang="ja-JP" altLang="en-US" dirty="0"/>
          </a:p>
        </p:txBody>
      </p:sp>
      <p:sp>
        <p:nvSpPr>
          <p:cNvPr id="22" name="テキスト ボックス 21">
            <a:extLst>
              <a:ext uri="{FF2B5EF4-FFF2-40B4-BE49-F238E27FC236}">
                <a16:creationId xmlns:a16="http://schemas.microsoft.com/office/drawing/2014/main" id="{2E8E1228-80A3-4DD1-ACEF-F39A72314776}"/>
              </a:ext>
            </a:extLst>
          </p:cNvPr>
          <p:cNvSpPr txBox="1"/>
          <p:nvPr/>
        </p:nvSpPr>
        <p:spPr>
          <a:xfrm>
            <a:off x="10092125" y="3343186"/>
            <a:ext cx="1095172" cy="369332"/>
          </a:xfrm>
          <a:prstGeom prst="rect">
            <a:avLst/>
          </a:prstGeom>
          <a:noFill/>
        </p:spPr>
        <p:txBody>
          <a:bodyPr wrap="none" rtlCol="0">
            <a:spAutoFit/>
          </a:bodyPr>
          <a:lstStyle/>
          <a:p>
            <a:r>
              <a:rPr kumimoji="1" lang="en-US" altLang="ja-JP" dirty="0" err="1"/>
              <a:t>commitD</a:t>
            </a:r>
            <a:endParaRPr kumimoji="1" lang="ja-JP" altLang="en-US" dirty="0"/>
          </a:p>
        </p:txBody>
      </p:sp>
      <p:sp>
        <p:nvSpPr>
          <p:cNvPr id="23" name="四角形: メモ 22">
            <a:extLst>
              <a:ext uri="{FF2B5EF4-FFF2-40B4-BE49-F238E27FC236}">
                <a16:creationId xmlns:a16="http://schemas.microsoft.com/office/drawing/2014/main" id="{332DE17A-ECAA-4C80-87E5-684C5DEC88BD}"/>
              </a:ext>
            </a:extLst>
          </p:cNvPr>
          <p:cNvSpPr/>
          <p:nvPr/>
        </p:nvSpPr>
        <p:spPr>
          <a:xfrm>
            <a:off x="3543936" y="2478597"/>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a:t>
            </a:r>
            <a:endParaRPr kumimoji="1" lang="ja-JP" altLang="en-US" dirty="0"/>
          </a:p>
        </p:txBody>
      </p:sp>
      <p:cxnSp>
        <p:nvCxnSpPr>
          <p:cNvPr id="26" name="コネクタ: カギ線 25">
            <a:extLst>
              <a:ext uri="{FF2B5EF4-FFF2-40B4-BE49-F238E27FC236}">
                <a16:creationId xmlns:a16="http://schemas.microsoft.com/office/drawing/2014/main" id="{C6FD047E-0F17-4A09-812C-D3B76C75AC95}"/>
              </a:ext>
            </a:extLst>
          </p:cNvPr>
          <p:cNvCxnSpPr>
            <a:cxnSpLocks/>
            <a:stCxn id="16" idx="4"/>
          </p:cNvCxnSpPr>
          <p:nvPr/>
        </p:nvCxnSpPr>
        <p:spPr>
          <a:xfrm rot="16200000" flipH="1">
            <a:off x="7884156" y="2422574"/>
            <a:ext cx="1590994" cy="5076589"/>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四角形: メモ 26">
            <a:extLst>
              <a:ext uri="{FF2B5EF4-FFF2-40B4-BE49-F238E27FC236}">
                <a16:creationId xmlns:a16="http://schemas.microsoft.com/office/drawing/2014/main" id="{A14EC124-11BA-4E04-AE8E-A34130ED19AA}"/>
              </a:ext>
            </a:extLst>
          </p:cNvPr>
          <p:cNvSpPr/>
          <p:nvPr/>
        </p:nvSpPr>
        <p:spPr>
          <a:xfrm>
            <a:off x="5700372" y="2473699"/>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ab</a:t>
            </a:r>
            <a:endParaRPr kumimoji="1" lang="ja-JP" altLang="en-US" dirty="0"/>
          </a:p>
        </p:txBody>
      </p:sp>
      <p:sp>
        <p:nvSpPr>
          <p:cNvPr id="28" name="四角形: メモ 27">
            <a:extLst>
              <a:ext uri="{FF2B5EF4-FFF2-40B4-BE49-F238E27FC236}">
                <a16:creationId xmlns:a16="http://schemas.microsoft.com/office/drawing/2014/main" id="{8964385D-EDFE-4B17-8087-92B128018898}"/>
              </a:ext>
            </a:extLst>
          </p:cNvPr>
          <p:cNvSpPr/>
          <p:nvPr/>
        </p:nvSpPr>
        <p:spPr>
          <a:xfrm>
            <a:off x="8012801" y="2471668"/>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a:t>
            </a:r>
            <a:endParaRPr kumimoji="1" lang="ja-JP" altLang="en-US" dirty="0"/>
          </a:p>
        </p:txBody>
      </p:sp>
      <p:sp>
        <p:nvSpPr>
          <p:cNvPr id="29" name="四角形: メモ 28">
            <a:extLst>
              <a:ext uri="{FF2B5EF4-FFF2-40B4-BE49-F238E27FC236}">
                <a16:creationId xmlns:a16="http://schemas.microsoft.com/office/drawing/2014/main" id="{2E90341F-7F2B-4247-81FF-B6D9E1B75D34}"/>
              </a:ext>
            </a:extLst>
          </p:cNvPr>
          <p:cNvSpPr/>
          <p:nvPr/>
        </p:nvSpPr>
        <p:spPr>
          <a:xfrm>
            <a:off x="10156956" y="2478022"/>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abcd</a:t>
            </a:r>
            <a:endParaRPr kumimoji="1" lang="ja-JP" altLang="en-US" dirty="0"/>
          </a:p>
        </p:txBody>
      </p:sp>
      <p:sp>
        <p:nvSpPr>
          <p:cNvPr id="30" name="テキスト ボックス 29">
            <a:extLst>
              <a:ext uri="{FF2B5EF4-FFF2-40B4-BE49-F238E27FC236}">
                <a16:creationId xmlns:a16="http://schemas.microsoft.com/office/drawing/2014/main" id="{5B1979F5-D6A3-475A-845A-69FC52970B9D}"/>
              </a:ext>
            </a:extLst>
          </p:cNvPr>
          <p:cNvSpPr txBox="1"/>
          <p:nvPr/>
        </p:nvSpPr>
        <p:spPr>
          <a:xfrm>
            <a:off x="6628046" y="3637756"/>
            <a:ext cx="1787669" cy="369332"/>
          </a:xfrm>
          <a:prstGeom prst="rect">
            <a:avLst/>
          </a:prstGeom>
          <a:noFill/>
        </p:spPr>
        <p:txBody>
          <a:bodyPr wrap="none" rtlCol="0">
            <a:spAutoFit/>
          </a:bodyPr>
          <a:lstStyle/>
          <a:p>
            <a:r>
              <a:rPr kumimoji="1" lang="en-US" altLang="ja-JP" dirty="0"/>
              <a:t>branch : master</a:t>
            </a:r>
            <a:endParaRPr kumimoji="1" lang="ja-JP" altLang="en-US" dirty="0"/>
          </a:p>
        </p:txBody>
      </p:sp>
      <p:sp>
        <p:nvSpPr>
          <p:cNvPr id="32" name="楕円 31">
            <a:extLst>
              <a:ext uri="{FF2B5EF4-FFF2-40B4-BE49-F238E27FC236}">
                <a16:creationId xmlns:a16="http://schemas.microsoft.com/office/drawing/2014/main" id="{3060BA56-6396-4D93-9CE2-61DF38146E9D}"/>
              </a:ext>
            </a:extLst>
          </p:cNvPr>
          <p:cNvSpPr/>
          <p:nvPr/>
        </p:nvSpPr>
        <p:spPr>
          <a:xfrm>
            <a:off x="8233838" y="5531961"/>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3782730-DA31-4A39-AC78-742366FC53C7}"/>
              </a:ext>
            </a:extLst>
          </p:cNvPr>
          <p:cNvSpPr/>
          <p:nvPr/>
        </p:nvSpPr>
        <p:spPr>
          <a:xfrm>
            <a:off x="10378932" y="5520336"/>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8D304E49-5BBD-43AE-934B-8C1B079134A0}"/>
              </a:ext>
            </a:extLst>
          </p:cNvPr>
          <p:cNvSpPr txBox="1"/>
          <p:nvPr/>
        </p:nvSpPr>
        <p:spPr>
          <a:xfrm>
            <a:off x="7886549" y="5134516"/>
            <a:ext cx="1082348" cy="369332"/>
          </a:xfrm>
          <a:prstGeom prst="rect">
            <a:avLst/>
          </a:prstGeom>
          <a:noFill/>
        </p:spPr>
        <p:txBody>
          <a:bodyPr wrap="none" rtlCol="0">
            <a:spAutoFit/>
          </a:bodyPr>
          <a:lstStyle/>
          <a:p>
            <a:r>
              <a:rPr kumimoji="1" lang="en-US" altLang="ja-JP" dirty="0" err="1"/>
              <a:t>commitE</a:t>
            </a:r>
            <a:endParaRPr kumimoji="1" lang="ja-JP" altLang="en-US" dirty="0"/>
          </a:p>
        </p:txBody>
      </p:sp>
      <p:sp>
        <p:nvSpPr>
          <p:cNvPr id="36" name="テキスト ボックス 35">
            <a:extLst>
              <a:ext uri="{FF2B5EF4-FFF2-40B4-BE49-F238E27FC236}">
                <a16:creationId xmlns:a16="http://schemas.microsoft.com/office/drawing/2014/main" id="{3664ED14-5E73-46B2-A594-3E36E0B2ED09}"/>
              </a:ext>
            </a:extLst>
          </p:cNvPr>
          <p:cNvSpPr txBox="1"/>
          <p:nvPr/>
        </p:nvSpPr>
        <p:spPr>
          <a:xfrm>
            <a:off x="10092125" y="5140084"/>
            <a:ext cx="1069524" cy="369332"/>
          </a:xfrm>
          <a:prstGeom prst="rect">
            <a:avLst/>
          </a:prstGeom>
          <a:noFill/>
        </p:spPr>
        <p:txBody>
          <a:bodyPr wrap="none" rtlCol="0">
            <a:spAutoFit/>
          </a:bodyPr>
          <a:lstStyle/>
          <a:p>
            <a:r>
              <a:rPr kumimoji="1" lang="en-US" altLang="ja-JP" dirty="0" err="1"/>
              <a:t>commitF</a:t>
            </a:r>
            <a:endParaRPr kumimoji="1" lang="ja-JP" altLang="en-US" dirty="0"/>
          </a:p>
        </p:txBody>
      </p:sp>
      <p:sp>
        <p:nvSpPr>
          <p:cNvPr id="37" name="テキスト ボックス 36">
            <a:extLst>
              <a:ext uri="{FF2B5EF4-FFF2-40B4-BE49-F238E27FC236}">
                <a16:creationId xmlns:a16="http://schemas.microsoft.com/office/drawing/2014/main" id="{5FABDCF3-32BA-4A68-9EE4-4ED14CF0AC7A}"/>
              </a:ext>
            </a:extLst>
          </p:cNvPr>
          <p:cNvSpPr txBox="1"/>
          <p:nvPr/>
        </p:nvSpPr>
        <p:spPr>
          <a:xfrm>
            <a:off x="4140684" y="5153815"/>
            <a:ext cx="1928733" cy="369332"/>
          </a:xfrm>
          <a:prstGeom prst="rect">
            <a:avLst/>
          </a:prstGeom>
          <a:noFill/>
        </p:spPr>
        <p:txBody>
          <a:bodyPr wrap="none" rtlCol="0">
            <a:spAutoFit/>
          </a:bodyPr>
          <a:lstStyle/>
          <a:p>
            <a:r>
              <a:rPr kumimoji="1" lang="en-US" altLang="ja-JP" dirty="0"/>
              <a:t>new</a:t>
            </a:r>
            <a:r>
              <a:rPr kumimoji="1" lang="ja-JP" altLang="en-US" dirty="0"/>
              <a:t> </a:t>
            </a:r>
            <a:r>
              <a:rPr kumimoji="1" lang="en-US" altLang="ja-JP" dirty="0"/>
              <a:t>branch</a:t>
            </a:r>
            <a:r>
              <a:rPr kumimoji="1" lang="ja-JP" altLang="en-US" dirty="0"/>
              <a:t> </a:t>
            </a:r>
            <a:r>
              <a:rPr kumimoji="1" lang="en-US" altLang="ja-JP" dirty="0"/>
              <a:t>:new</a:t>
            </a:r>
            <a:endParaRPr kumimoji="1" lang="ja-JP" altLang="en-US" dirty="0"/>
          </a:p>
        </p:txBody>
      </p:sp>
      <p:sp>
        <p:nvSpPr>
          <p:cNvPr id="38" name="四角形: メモ 37">
            <a:extLst>
              <a:ext uri="{FF2B5EF4-FFF2-40B4-BE49-F238E27FC236}">
                <a16:creationId xmlns:a16="http://schemas.microsoft.com/office/drawing/2014/main" id="{33DF0ECE-73B2-4027-816F-8BDB43BD91C0}"/>
              </a:ext>
            </a:extLst>
          </p:cNvPr>
          <p:cNvSpPr/>
          <p:nvPr/>
        </p:nvSpPr>
        <p:spPr>
          <a:xfrm>
            <a:off x="8032037" y="4364780"/>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abe</a:t>
            </a:r>
            <a:endParaRPr kumimoji="1" lang="ja-JP" altLang="en-US" dirty="0"/>
          </a:p>
        </p:txBody>
      </p:sp>
      <p:sp>
        <p:nvSpPr>
          <p:cNvPr id="39" name="テキスト ボックス 38">
            <a:extLst>
              <a:ext uri="{FF2B5EF4-FFF2-40B4-BE49-F238E27FC236}">
                <a16:creationId xmlns:a16="http://schemas.microsoft.com/office/drawing/2014/main" id="{235E8A4A-ABA1-47B0-AB03-F90C13AB320C}"/>
              </a:ext>
            </a:extLst>
          </p:cNvPr>
          <p:cNvSpPr txBox="1"/>
          <p:nvPr/>
        </p:nvSpPr>
        <p:spPr>
          <a:xfrm>
            <a:off x="9963885" y="5753677"/>
            <a:ext cx="1505540" cy="369332"/>
          </a:xfrm>
          <a:prstGeom prst="rect">
            <a:avLst/>
          </a:prstGeom>
          <a:noFill/>
        </p:spPr>
        <p:txBody>
          <a:bodyPr wrap="none" rtlCol="0">
            <a:spAutoFit/>
          </a:bodyPr>
          <a:lstStyle/>
          <a:p>
            <a:r>
              <a:rPr kumimoji="1" lang="en-US" altLang="ja-JP" dirty="0"/>
              <a:t>branch : new</a:t>
            </a:r>
            <a:endParaRPr kumimoji="1" lang="ja-JP" altLang="en-US" dirty="0"/>
          </a:p>
        </p:txBody>
      </p:sp>
      <p:sp>
        <p:nvSpPr>
          <p:cNvPr id="40" name="四角形: メモ 39">
            <a:extLst>
              <a:ext uri="{FF2B5EF4-FFF2-40B4-BE49-F238E27FC236}">
                <a16:creationId xmlns:a16="http://schemas.microsoft.com/office/drawing/2014/main" id="{3CDEA442-8E01-4DCA-B552-314220A9D668}"/>
              </a:ext>
            </a:extLst>
          </p:cNvPr>
          <p:cNvSpPr/>
          <p:nvPr/>
        </p:nvSpPr>
        <p:spPr>
          <a:xfrm>
            <a:off x="10185900" y="4340985"/>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abef</a:t>
            </a:r>
            <a:endParaRPr kumimoji="1" lang="ja-JP" altLang="en-US" dirty="0"/>
          </a:p>
        </p:txBody>
      </p:sp>
      <p:sp>
        <p:nvSpPr>
          <p:cNvPr id="6" name="テキスト ボックス 5">
            <a:extLst>
              <a:ext uri="{FF2B5EF4-FFF2-40B4-BE49-F238E27FC236}">
                <a16:creationId xmlns:a16="http://schemas.microsoft.com/office/drawing/2014/main" id="{9605159C-3C55-4162-9273-69D851CABFED}"/>
              </a:ext>
            </a:extLst>
          </p:cNvPr>
          <p:cNvSpPr txBox="1"/>
          <p:nvPr/>
        </p:nvSpPr>
        <p:spPr>
          <a:xfrm>
            <a:off x="6795357" y="1092728"/>
            <a:ext cx="4498026" cy="369332"/>
          </a:xfrm>
          <a:prstGeom prst="rect">
            <a:avLst/>
          </a:prstGeom>
          <a:noFill/>
        </p:spPr>
        <p:txBody>
          <a:bodyPr wrap="none" rtlCol="0">
            <a:spAutoFit/>
          </a:bodyPr>
          <a:lstStyle/>
          <a:p>
            <a:r>
              <a:rPr kumimoji="1" lang="en-US" altLang="ja-JP" dirty="0">
                <a:solidFill>
                  <a:srgbClr val="7030A0"/>
                </a:solidFill>
              </a:rPr>
              <a:t>You can make the latest version in parallel</a:t>
            </a:r>
            <a:endParaRPr kumimoji="1" lang="ja-JP" altLang="en-US" dirty="0"/>
          </a:p>
        </p:txBody>
      </p:sp>
    </p:spTree>
    <p:extLst>
      <p:ext uri="{BB962C8B-B14F-4D97-AF65-F5344CB8AC3E}">
        <p14:creationId xmlns:p14="http://schemas.microsoft.com/office/powerpoint/2010/main" val="1501543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6882B-8052-4554-9335-1CF5AD7DA3E7}"/>
              </a:ext>
            </a:extLst>
          </p:cNvPr>
          <p:cNvSpPr>
            <a:spLocks noGrp="1"/>
          </p:cNvSpPr>
          <p:nvPr>
            <p:ph type="title"/>
          </p:nvPr>
        </p:nvSpPr>
        <p:spPr>
          <a:xfrm>
            <a:off x="838200" y="-21786"/>
            <a:ext cx="10515600" cy="1325563"/>
          </a:xfrm>
        </p:spPr>
        <p:txBody>
          <a:bodyPr/>
          <a:lstStyle/>
          <a:p>
            <a:r>
              <a:rPr lang="ja-JP" altLang="en-US" dirty="0"/>
              <a:t>概念</a:t>
            </a:r>
            <a:r>
              <a:rPr lang="en-US" altLang="ja-JP" dirty="0"/>
              <a:t>:merge</a:t>
            </a:r>
            <a:endParaRPr kumimoji="1" lang="ja-JP" altLang="en-US" dirty="0"/>
          </a:p>
        </p:txBody>
      </p:sp>
      <p:sp>
        <p:nvSpPr>
          <p:cNvPr id="3" name="コンテンツ プレースホルダー 2">
            <a:extLst>
              <a:ext uri="{FF2B5EF4-FFF2-40B4-BE49-F238E27FC236}">
                <a16:creationId xmlns:a16="http://schemas.microsoft.com/office/drawing/2014/main" id="{DB33BD37-5458-46E0-971B-A2CC88A88947}"/>
              </a:ext>
            </a:extLst>
          </p:cNvPr>
          <p:cNvSpPr>
            <a:spLocks noGrp="1"/>
          </p:cNvSpPr>
          <p:nvPr>
            <p:ph idx="1"/>
          </p:nvPr>
        </p:nvSpPr>
        <p:spPr>
          <a:xfrm>
            <a:off x="838200" y="1149437"/>
            <a:ext cx="10515600" cy="1121938"/>
          </a:xfrm>
        </p:spPr>
        <p:txBody>
          <a:bodyPr>
            <a:normAutofit fontScale="55000" lnSpcReduction="20000"/>
          </a:bodyPr>
          <a:lstStyle/>
          <a:p>
            <a:r>
              <a:rPr lang="ja-JP" altLang="en-US" dirty="0"/>
              <a:t>枝分かれしたブランチの変更を</a:t>
            </a:r>
            <a:r>
              <a:rPr lang="en-US" altLang="ja-JP" dirty="0"/>
              <a:t>master</a:t>
            </a:r>
            <a:r>
              <a:rPr lang="ja-JP" altLang="en-US" dirty="0"/>
              <a:t>ブランチに反映 </a:t>
            </a:r>
            <a:r>
              <a:rPr lang="en-US" altLang="ja-JP" dirty="0"/>
              <a:t>= merge </a:t>
            </a:r>
            <a:endParaRPr kumimoji="1" lang="en-US" altLang="ja-JP" dirty="0"/>
          </a:p>
          <a:p>
            <a:r>
              <a:rPr lang="ja-JP" altLang="en-US" dirty="0"/>
              <a:t>差分を確認しながら変更を反映</a:t>
            </a:r>
            <a:endParaRPr lang="en-US" altLang="ja-JP" dirty="0"/>
          </a:p>
          <a:p>
            <a:r>
              <a:rPr lang="en-US" altLang="ja-JP" dirty="0"/>
              <a:t>new</a:t>
            </a:r>
            <a:r>
              <a:rPr lang="ja-JP" altLang="en-US" dirty="0"/>
              <a:t>ブランチの</a:t>
            </a:r>
            <a:r>
              <a:rPr lang="en-US" altLang="ja-JP" dirty="0"/>
              <a:t>commit Log</a:t>
            </a:r>
            <a:r>
              <a:rPr lang="ja-JP" altLang="en-US" dirty="0"/>
              <a:t>は</a:t>
            </a:r>
            <a:r>
              <a:rPr lang="en-US" altLang="ja-JP" dirty="0"/>
              <a:t>master</a:t>
            </a:r>
            <a:r>
              <a:rPr lang="ja-JP" altLang="en-US" dirty="0"/>
              <a:t>ブランチにはのこらない</a:t>
            </a:r>
            <a:endParaRPr lang="en-US" altLang="ja-JP" dirty="0"/>
          </a:p>
          <a:p>
            <a:r>
              <a:rPr lang="en-US" altLang="ja-JP" dirty="0"/>
              <a:t>master</a:t>
            </a:r>
            <a:r>
              <a:rPr lang="ja-JP" altLang="en-US" dirty="0"/>
              <a:t>ブランチにログを残したければ</a:t>
            </a:r>
            <a:r>
              <a:rPr lang="en-US" altLang="ja-JP" dirty="0"/>
              <a:t>merge</a:t>
            </a:r>
            <a:r>
              <a:rPr lang="ja-JP" altLang="en-US" dirty="0"/>
              <a:t>と似た操作に</a:t>
            </a:r>
            <a:r>
              <a:rPr lang="en-US" altLang="ja-JP" dirty="0"/>
              <a:t>rebase</a:t>
            </a:r>
            <a:r>
              <a:rPr lang="ja-JP" altLang="en-US" dirty="0"/>
              <a:t>がある</a:t>
            </a:r>
            <a:r>
              <a:rPr lang="en-US" altLang="ja-JP" dirty="0"/>
              <a:t>(</a:t>
            </a:r>
            <a:r>
              <a:rPr lang="ja-JP" altLang="en-US" dirty="0"/>
              <a:t>慣れないうちは非推奨</a:t>
            </a:r>
            <a:r>
              <a:rPr lang="en-US" altLang="ja-JP" dirty="0"/>
              <a:t>)</a:t>
            </a:r>
          </a:p>
          <a:p>
            <a:endParaRPr kumimoji="1" lang="en-US" altLang="ja-JP" dirty="0"/>
          </a:p>
          <a:p>
            <a:endParaRPr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D7CF8C2F-C821-4596-B906-485F57CDD9C9}"/>
              </a:ext>
            </a:extLst>
          </p:cNvPr>
          <p:cNvSpPr>
            <a:spLocks noGrp="1"/>
          </p:cNvSpPr>
          <p:nvPr>
            <p:ph type="sldNum" sz="quarter" idx="12"/>
          </p:nvPr>
        </p:nvSpPr>
        <p:spPr/>
        <p:txBody>
          <a:bodyPr/>
          <a:lstStyle/>
          <a:p>
            <a:fld id="{1ED9C195-5102-47C9-8FC9-1B5F118DAE17}" type="slidenum">
              <a:rPr kumimoji="1" lang="ja-JP" altLang="en-US" smtClean="0"/>
              <a:pPr/>
              <a:t>42</a:t>
            </a:fld>
            <a:endParaRPr kumimoji="1" lang="ja-JP" altLang="en-US" dirty="0"/>
          </a:p>
        </p:txBody>
      </p:sp>
      <p:sp>
        <p:nvSpPr>
          <p:cNvPr id="6" name="テキスト ボックス 5">
            <a:extLst>
              <a:ext uri="{FF2B5EF4-FFF2-40B4-BE49-F238E27FC236}">
                <a16:creationId xmlns:a16="http://schemas.microsoft.com/office/drawing/2014/main" id="{46E63678-2E11-4693-8101-147B86C6C6D5}"/>
              </a:ext>
            </a:extLst>
          </p:cNvPr>
          <p:cNvSpPr txBox="1"/>
          <p:nvPr/>
        </p:nvSpPr>
        <p:spPr>
          <a:xfrm>
            <a:off x="6419030" y="717380"/>
            <a:ext cx="6137095" cy="369332"/>
          </a:xfrm>
          <a:prstGeom prst="rect">
            <a:avLst/>
          </a:prstGeom>
          <a:noFill/>
        </p:spPr>
        <p:txBody>
          <a:bodyPr wrap="square" rtlCol="0">
            <a:spAutoFit/>
          </a:bodyPr>
          <a:lstStyle/>
          <a:p>
            <a:r>
              <a:rPr kumimoji="1" lang="ja-JP" altLang="en-US" dirty="0">
                <a:solidFill>
                  <a:srgbClr val="7030A0"/>
                </a:solidFill>
              </a:rPr>
              <a:t>・</a:t>
            </a:r>
            <a:r>
              <a:rPr kumimoji="1" lang="en-US" altLang="ja-JP" dirty="0">
                <a:solidFill>
                  <a:srgbClr val="7030A0"/>
                </a:solidFill>
              </a:rPr>
              <a:t>Apply changes from new branch to master branch.</a:t>
            </a:r>
            <a:endParaRPr kumimoji="1" lang="ja-JP" altLang="en-US" dirty="0">
              <a:solidFill>
                <a:srgbClr val="7030A0"/>
              </a:solidFill>
            </a:endParaRPr>
          </a:p>
        </p:txBody>
      </p:sp>
      <p:sp>
        <p:nvSpPr>
          <p:cNvPr id="8" name="テキスト ボックス 7">
            <a:extLst>
              <a:ext uri="{FF2B5EF4-FFF2-40B4-BE49-F238E27FC236}">
                <a16:creationId xmlns:a16="http://schemas.microsoft.com/office/drawing/2014/main" id="{5D766688-C847-4E29-BC1C-FC731C8213E0}"/>
              </a:ext>
            </a:extLst>
          </p:cNvPr>
          <p:cNvSpPr txBox="1"/>
          <p:nvPr/>
        </p:nvSpPr>
        <p:spPr>
          <a:xfrm>
            <a:off x="6402551" y="1044612"/>
            <a:ext cx="5870665" cy="1200329"/>
          </a:xfrm>
          <a:prstGeom prst="rect">
            <a:avLst/>
          </a:prstGeom>
          <a:noFill/>
        </p:spPr>
        <p:txBody>
          <a:bodyPr wrap="square" rtlCol="0">
            <a:spAutoFit/>
          </a:bodyPr>
          <a:lstStyle/>
          <a:p>
            <a:r>
              <a:rPr kumimoji="1" lang="ja-JP" altLang="en-US" dirty="0">
                <a:solidFill>
                  <a:srgbClr val="7030A0"/>
                </a:solidFill>
              </a:rPr>
              <a:t>・</a:t>
            </a:r>
            <a:r>
              <a:rPr kumimoji="1" lang="en-US" altLang="ja-JP" dirty="0">
                <a:solidFill>
                  <a:srgbClr val="7030A0"/>
                </a:solidFill>
              </a:rPr>
              <a:t>You can reflect changes while viewing the differences.</a:t>
            </a:r>
          </a:p>
          <a:p>
            <a:r>
              <a:rPr kumimoji="1" lang="ja-JP" altLang="en-US" dirty="0">
                <a:solidFill>
                  <a:srgbClr val="7030A0"/>
                </a:solidFill>
              </a:rPr>
              <a:t>・</a:t>
            </a:r>
            <a:r>
              <a:rPr kumimoji="1" lang="en-US" altLang="ja-JP" dirty="0">
                <a:solidFill>
                  <a:srgbClr val="7030A0"/>
                </a:solidFill>
              </a:rPr>
              <a:t>The commit log of the new branch is not saved in the </a:t>
            </a:r>
            <a:r>
              <a:rPr kumimoji="1" lang="ja-JP" altLang="en-US" dirty="0">
                <a:solidFill>
                  <a:srgbClr val="7030A0"/>
                </a:solidFill>
              </a:rPr>
              <a:t>　　　　       </a:t>
            </a:r>
            <a:r>
              <a:rPr kumimoji="1" lang="en-US" altLang="ja-JP" dirty="0">
                <a:solidFill>
                  <a:srgbClr val="7030A0"/>
                </a:solidFill>
              </a:rPr>
              <a:t>master branch.</a:t>
            </a:r>
          </a:p>
          <a:p>
            <a:endParaRPr kumimoji="1" lang="en-US" altLang="ja-JP" dirty="0">
              <a:solidFill>
                <a:srgbClr val="7030A0"/>
              </a:solidFill>
            </a:endParaRPr>
          </a:p>
        </p:txBody>
      </p:sp>
      <p:sp>
        <p:nvSpPr>
          <p:cNvPr id="10" name="テキスト ボックス 9">
            <a:extLst>
              <a:ext uri="{FF2B5EF4-FFF2-40B4-BE49-F238E27FC236}">
                <a16:creationId xmlns:a16="http://schemas.microsoft.com/office/drawing/2014/main" id="{ABACD443-56E1-4EFB-B98D-12DC8919002B}"/>
              </a:ext>
            </a:extLst>
          </p:cNvPr>
          <p:cNvSpPr txBox="1"/>
          <p:nvPr/>
        </p:nvSpPr>
        <p:spPr>
          <a:xfrm>
            <a:off x="208839" y="2203485"/>
            <a:ext cx="12088566" cy="584775"/>
          </a:xfrm>
          <a:prstGeom prst="rect">
            <a:avLst/>
          </a:prstGeom>
          <a:noFill/>
        </p:spPr>
        <p:txBody>
          <a:bodyPr wrap="none" rtlCol="0">
            <a:spAutoFit/>
          </a:bodyPr>
          <a:lstStyle/>
          <a:p>
            <a:r>
              <a:rPr kumimoji="1" lang="en-US" altLang="ja-JP" sz="1400" dirty="0">
                <a:solidFill>
                  <a:srgbClr val="7030A0"/>
                </a:solidFill>
              </a:rPr>
              <a:t>If you want to keep a commit log on the master branch, you can use </a:t>
            </a:r>
            <a:r>
              <a:rPr kumimoji="1" lang="en-US" altLang="ja-JP" sz="1400" b="1" i="1" dirty="0">
                <a:solidFill>
                  <a:srgbClr val="7030A0"/>
                </a:solidFill>
              </a:rPr>
              <a:t>rebase</a:t>
            </a:r>
            <a:r>
              <a:rPr kumimoji="1" lang="en-US" altLang="ja-JP" sz="1400" dirty="0">
                <a:solidFill>
                  <a:srgbClr val="7030A0"/>
                </a:solidFill>
              </a:rPr>
              <a:t>, which is similar to merge (not recommended if you are not familiar with it).</a:t>
            </a:r>
          </a:p>
          <a:p>
            <a:endParaRPr kumimoji="1" lang="ja-JP" altLang="en-US" dirty="0"/>
          </a:p>
        </p:txBody>
      </p:sp>
      <p:cxnSp>
        <p:nvCxnSpPr>
          <p:cNvPr id="45" name="直線矢印コネクタ 44">
            <a:extLst>
              <a:ext uri="{FF2B5EF4-FFF2-40B4-BE49-F238E27FC236}">
                <a16:creationId xmlns:a16="http://schemas.microsoft.com/office/drawing/2014/main" id="{5B76A3F0-20B3-9F0C-CA21-9DF846ADD137}"/>
              </a:ext>
            </a:extLst>
          </p:cNvPr>
          <p:cNvCxnSpPr>
            <a:cxnSpLocks/>
          </p:cNvCxnSpPr>
          <p:nvPr/>
        </p:nvCxnSpPr>
        <p:spPr>
          <a:xfrm>
            <a:off x="1173285" y="3999699"/>
            <a:ext cx="10780417" cy="83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6" name="四角形: メモ 45">
            <a:extLst>
              <a:ext uri="{FF2B5EF4-FFF2-40B4-BE49-F238E27FC236}">
                <a16:creationId xmlns:a16="http://schemas.microsoft.com/office/drawing/2014/main" id="{E3F6DAD2-87B1-9B68-19DF-F8F20198206D}"/>
              </a:ext>
            </a:extLst>
          </p:cNvPr>
          <p:cNvSpPr/>
          <p:nvPr/>
        </p:nvSpPr>
        <p:spPr>
          <a:xfrm>
            <a:off x="58358" y="3642648"/>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BD7F2C46-32AD-3CA4-1C77-39C797C120EB}"/>
              </a:ext>
            </a:extLst>
          </p:cNvPr>
          <p:cNvSpPr txBox="1"/>
          <p:nvPr/>
        </p:nvSpPr>
        <p:spPr>
          <a:xfrm>
            <a:off x="-118774" y="4410330"/>
            <a:ext cx="1236236"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48" name="楕円 47">
            <a:extLst>
              <a:ext uri="{FF2B5EF4-FFF2-40B4-BE49-F238E27FC236}">
                <a16:creationId xmlns:a16="http://schemas.microsoft.com/office/drawing/2014/main" id="{461A9B70-A061-2EE9-4794-60FFBABE6467}"/>
              </a:ext>
            </a:extLst>
          </p:cNvPr>
          <p:cNvSpPr/>
          <p:nvPr/>
        </p:nvSpPr>
        <p:spPr>
          <a:xfrm>
            <a:off x="2371465" y="3775952"/>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6F280784-4D8C-CA9A-58DD-1F695738E224}"/>
              </a:ext>
            </a:extLst>
          </p:cNvPr>
          <p:cNvSpPr txBox="1"/>
          <p:nvPr/>
        </p:nvSpPr>
        <p:spPr>
          <a:xfrm>
            <a:off x="1117462" y="3606915"/>
            <a:ext cx="620683" cy="369332"/>
          </a:xfrm>
          <a:prstGeom prst="rect">
            <a:avLst/>
          </a:prstGeom>
          <a:noFill/>
        </p:spPr>
        <p:txBody>
          <a:bodyPr wrap="none" rtlCol="0">
            <a:spAutoFit/>
          </a:bodyPr>
          <a:lstStyle/>
          <a:p>
            <a:r>
              <a:rPr kumimoji="1" lang="en-US" altLang="ja-JP" dirty="0"/>
              <a:t>past</a:t>
            </a:r>
            <a:endParaRPr kumimoji="1" lang="ja-JP" altLang="en-US" dirty="0"/>
          </a:p>
        </p:txBody>
      </p:sp>
      <p:sp>
        <p:nvSpPr>
          <p:cNvPr id="50" name="テキスト ボックス 49">
            <a:extLst>
              <a:ext uri="{FF2B5EF4-FFF2-40B4-BE49-F238E27FC236}">
                <a16:creationId xmlns:a16="http://schemas.microsoft.com/office/drawing/2014/main" id="{5A24C501-CAAA-6DA6-16AA-84BA30B2D997}"/>
              </a:ext>
            </a:extLst>
          </p:cNvPr>
          <p:cNvSpPr txBox="1"/>
          <p:nvPr/>
        </p:nvSpPr>
        <p:spPr>
          <a:xfrm>
            <a:off x="9553353" y="3615624"/>
            <a:ext cx="774571" cy="369332"/>
          </a:xfrm>
          <a:prstGeom prst="rect">
            <a:avLst/>
          </a:prstGeom>
          <a:noFill/>
        </p:spPr>
        <p:txBody>
          <a:bodyPr wrap="none" rtlCol="0">
            <a:spAutoFit/>
          </a:bodyPr>
          <a:lstStyle/>
          <a:p>
            <a:r>
              <a:rPr kumimoji="1" lang="en-US" altLang="ja-JP" dirty="0"/>
              <a:t>future</a:t>
            </a:r>
            <a:endParaRPr kumimoji="1" lang="ja-JP" altLang="en-US" dirty="0"/>
          </a:p>
        </p:txBody>
      </p:sp>
      <p:sp>
        <p:nvSpPr>
          <p:cNvPr id="51" name="楕円 50">
            <a:extLst>
              <a:ext uri="{FF2B5EF4-FFF2-40B4-BE49-F238E27FC236}">
                <a16:creationId xmlns:a16="http://schemas.microsoft.com/office/drawing/2014/main" id="{BFF4A78C-EF09-EB0A-C6D0-577B5E4CC532}"/>
              </a:ext>
            </a:extLst>
          </p:cNvPr>
          <p:cNvSpPr/>
          <p:nvPr/>
        </p:nvSpPr>
        <p:spPr>
          <a:xfrm>
            <a:off x="4527901" y="3767243"/>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36D88B16-7231-8568-BF17-4FCA01F451A0}"/>
              </a:ext>
            </a:extLst>
          </p:cNvPr>
          <p:cNvSpPr/>
          <p:nvPr/>
        </p:nvSpPr>
        <p:spPr>
          <a:xfrm>
            <a:off x="8965771" y="3800290"/>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924A93E2-0A21-B2CD-BBB1-2DBF1DCD2B79}"/>
              </a:ext>
            </a:extLst>
          </p:cNvPr>
          <p:cNvSpPr/>
          <p:nvPr/>
        </p:nvSpPr>
        <p:spPr>
          <a:xfrm>
            <a:off x="6840330" y="3767242"/>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709BBC14-8399-6F54-5567-7F4D52CEA043}"/>
              </a:ext>
            </a:extLst>
          </p:cNvPr>
          <p:cNvSpPr txBox="1"/>
          <p:nvPr/>
        </p:nvSpPr>
        <p:spPr>
          <a:xfrm>
            <a:off x="2076323" y="3388747"/>
            <a:ext cx="1082348" cy="369332"/>
          </a:xfrm>
          <a:prstGeom prst="rect">
            <a:avLst/>
          </a:prstGeom>
          <a:noFill/>
        </p:spPr>
        <p:txBody>
          <a:bodyPr wrap="none" rtlCol="0">
            <a:spAutoFit/>
          </a:bodyPr>
          <a:lstStyle/>
          <a:p>
            <a:r>
              <a:rPr kumimoji="1" lang="en-US" altLang="ja-JP" dirty="0" err="1"/>
              <a:t>commitA</a:t>
            </a:r>
            <a:endParaRPr kumimoji="1" lang="ja-JP" altLang="en-US" dirty="0"/>
          </a:p>
        </p:txBody>
      </p:sp>
      <p:sp>
        <p:nvSpPr>
          <p:cNvPr id="55" name="テキスト ボックス 54">
            <a:extLst>
              <a:ext uri="{FF2B5EF4-FFF2-40B4-BE49-F238E27FC236}">
                <a16:creationId xmlns:a16="http://schemas.microsoft.com/office/drawing/2014/main" id="{60416404-171D-488A-3876-33D2CD8651F4}"/>
              </a:ext>
            </a:extLst>
          </p:cNvPr>
          <p:cNvSpPr txBox="1"/>
          <p:nvPr/>
        </p:nvSpPr>
        <p:spPr>
          <a:xfrm>
            <a:off x="4199848" y="3363980"/>
            <a:ext cx="1082348" cy="369332"/>
          </a:xfrm>
          <a:prstGeom prst="rect">
            <a:avLst/>
          </a:prstGeom>
          <a:noFill/>
        </p:spPr>
        <p:txBody>
          <a:bodyPr wrap="none" rtlCol="0">
            <a:spAutoFit/>
          </a:bodyPr>
          <a:lstStyle/>
          <a:p>
            <a:r>
              <a:rPr kumimoji="1" lang="en-US" altLang="ja-JP" dirty="0" err="1"/>
              <a:t>commitB</a:t>
            </a:r>
            <a:endParaRPr kumimoji="1" lang="ja-JP" altLang="en-US" dirty="0"/>
          </a:p>
        </p:txBody>
      </p:sp>
      <p:sp>
        <p:nvSpPr>
          <p:cNvPr id="56" name="テキスト ボックス 55">
            <a:extLst>
              <a:ext uri="{FF2B5EF4-FFF2-40B4-BE49-F238E27FC236}">
                <a16:creationId xmlns:a16="http://schemas.microsoft.com/office/drawing/2014/main" id="{160F4AF1-077A-4C8C-415B-3F5631431AF4}"/>
              </a:ext>
            </a:extLst>
          </p:cNvPr>
          <p:cNvSpPr txBox="1"/>
          <p:nvPr/>
        </p:nvSpPr>
        <p:spPr>
          <a:xfrm>
            <a:off x="6512277" y="3362626"/>
            <a:ext cx="1095172" cy="369332"/>
          </a:xfrm>
          <a:prstGeom prst="rect">
            <a:avLst/>
          </a:prstGeom>
          <a:noFill/>
        </p:spPr>
        <p:txBody>
          <a:bodyPr wrap="none" rtlCol="0">
            <a:spAutoFit/>
          </a:bodyPr>
          <a:lstStyle/>
          <a:p>
            <a:r>
              <a:rPr kumimoji="1" lang="en-US" altLang="ja-JP" dirty="0" err="1"/>
              <a:t>commitC</a:t>
            </a:r>
            <a:endParaRPr kumimoji="1" lang="ja-JP" altLang="en-US" dirty="0"/>
          </a:p>
        </p:txBody>
      </p:sp>
      <p:sp>
        <p:nvSpPr>
          <p:cNvPr id="57" name="テキスト ボックス 56">
            <a:extLst>
              <a:ext uri="{FF2B5EF4-FFF2-40B4-BE49-F238E27FC236}">
                <a16:creationId xmlns:a16="http://schemas.microsoft.com/office/drawing/2014/main" id="{74225CF2-040C-FE46-C116-E3BD378CE894}"/>
              </a:ext>
            </a:extLst>
          </p:cNvPr>
          <p:cNvSpPr txBox="1"/>
          <p:nvPr/>
        </p:nvSpPr>
        <p:spPr>
          <a:xfrm>
            <a:off x="8678964" y="3363064"/>
            <a:ext cx="1095172" cy="369332"/>
          </a:xfrm>
          <a:prstGeom prst="rect">
            <a:avLst/>
          </a:prstGeom>
          <a:noFill/>
        </p:spPr>
        <p:txBody>
          <a:bodyPr wrap="none" rtlCol="0">
            <a:spAutoFit/>
          </a:bodyPr>
          <a:lstStyle/>
          <a:p>
            <a:r>
              <a:rPr kumimoji="1" lang="en-US" altLang="ja-JP" dirty="0" err="1"/>
              <a:t>commitD</a:t>
            </a:r>
            <a:endParaRPr kumimoji="1" lang="ja-JP" altLang="en-US" dirty="0"/>
          </a:p>
        </p:txBody>
      </p:sp>
      <p:sp>
        <p:nvSpPr>
          <p:cNvPr id="58" name="四角形: メモ 57">
            <a:extLst>
              <a:ext uri="{FF2B5EF4-FFF2-40B4-BE49-F238E27FC236}">
                <a16:creationId xmlns:a16="http://schemas.microsoft.com/office/drawing/2014/main" id="{D1468298-0123-B1BB-7E1B-F17E4762F2FD}"/>
              </a:ext>
            </a:extLst>
          </p:cNvPr>
          <p:cNvSpPr/>
          <p:nvPr/>
        </p:nvSpPr>
        <p:spPr>
          <a:xfrm>
            <a:off x="2130775" y="2498475"/>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a:t>
            </a:r>
            <a:endParaRPr kumimoji="1" lang="ja-JP" altLang="en-US" dirty="0"/>
          </a:p>
        </p:txBody>
      </p:sp>
      <p:cxnSp>
        <p:nvCxnSpPr>
          <p:cNvPr id="59" name="コネクタ: カギ線 58">
            <a:extLst>
              <a:ext uri="{FF2B5EF4-FFF2-40B4-BE49-F238E27FC236}">
                <a16:creationId xmlns:a16="http://schemas.microsoft.com/office/drawing/2014/main" id="{2F1B5A9B-F672-D6AC-A66A-EA242C72E6AC}"/>
              </a:ext>
            </a:extLst>
          </p:cNvPr>
          <p:cNvCxnSpPr>
            <a:cxnSpLocks/>
            <a:stCxn id="51" idx="4"/>
          </p:cNvCxnSpPr>
          <p:nvPr/>
        </p:nvCxnSpPr>
        <p:spPr>
          <a:xfrm rot="16200000" flipH="1">
            <a:off x="6470995" y="2442452"/>
            <a:ext cx="1590994" cy="5076589"/>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0" name="四角形: メモ 59">
            <a:extLst>
              <a:ext uri="{FF2B5EF4-FFF2-40B4-BE49-F238E27FC236}">
                <a16:creationId xmlns:a16="http://schemas.microsoft.com/office/drawing/2014/main" id="{21393A8B-DB09-84F3-BC7A-17F9FDC7CECF}"/>
              </a:ext>
            </a:extLst>
          </p:cNvPr>
          <p:cNvSpPr/>
          <p:nvPr/>
        </p:nvSpPr>
        <p:spPr>
          <a:xfrm>
            <a:off x="4287211" y="2493577"/>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ab</a:t>
            </a:r>
            <a:endParaRPr kumimoji="1" lang="ja-JP" altLang="en-US" dirty="0"/>
          </a:p>
        </p:txBody>
      </p:sp>
      <p:sp>
        <p:nvSpPr>
          <p:cNvPr id="61" name="四角形: メモ 60">
            <a:extLst>
              <a:ext uri="{FF2B5EF4-FFF2-40B4-BE49-F238E27FC236}">
                <a16:creationId xmlns:a16="http://schemas.microsoft.com/office/drawing/2014/main" id="{1FC5508F-7363-1C06-CADC-43C446837812}"/>
              </a:ext>
            </a:extLst>
          </p:cNvPr>
          <p:cNvSpPr/>
          <p:nvPr/>
        </p:nvSpPr>
        <p:spPr>
          <a:xfrm>
            <a:off x="6599640" y="2491546"/>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a:t>
            </a:r>
            <a:endParaRPr kumimoji="1" lang="ja-JP" altLang="en-US" dirty="0"/>
          </a:p>
        </p:txBody>
      </p:sp>
      <p:sp>
        <p:nvSpPr>
          <p:cNvPr id="62" name="四角形: メモ 61">
            <a:extLst>
              <a:ext uri="{FF2B5EF4-FFF2-40B4-BE49-F238E27FC236}">
                <a16:creationId xmlns:a16="http://schemas.microsoft.com/office/drawing/2014/main" id="{E393BD2D-3629-25CD-E983-0F61BF8382D7}"/>
              </a:ext>
            </a:extLst>
          </p:cNvPr>
          <p:cNvSpPr/>
          <p:nvPr/>
        </p:nvSpPr>
        <p:spPr>
          <a:xfrm>
            <a:off x="8743795" y="2497900"/>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abcd</a:t>
            </a:r>
            <a:endParaRPr kumimoji="1" lang="ja-JP" altLang="en-US" dirty="0"/>
          </a:p>
        </p:txBody>
      </p:sp>
      <p:sp>
        <p:nvSpPr>
          <p:cNvPr id="63" name="テキスト ボックス 62">
            <a:extLst>
              <a:ext uri="{FF2B5EF4-FFF2-40B4-BE49-F238E27FC236}">
                <a16:creationId xmlns:a16="http://schemas.microsoft.com/office/drawing/2014/main" id="{8034BD76-B2CA-E03A-F427-23E94F5F2FC6}"/>
              </a:ext>
            </a:extLst>
          </p:cNvPr>
          <p:cNvSpPr txBox="1"/>
          <p:nvPr/>
        </p:nvSpPr>
        <p:spPr>
          <a:xfrm>
            <a:off x="5214885" y="3657634"/>
            <a:ext cx="1787669" cy="369332"/>
          </a:xfrm>
          <a:prstGeom prst="rect">
            <a:avLst/>
          </a:prstGeom>
          <a:noFill/>
        </p:spPr>
        <p:txBody>
          <a:bodyPr wrap="none" rtlCol="0">
            <a:spAutoFit/>
          </a:bodyPr>
          <a:lstStyle/>
          <a:p>
            <a:r>
              <a:rPr kumimoji="1" lang="en-US" altLang="ja-JP" dirty="0"/>
              <a:t>branch : master</a:t>
            </a:r>
            <a:endParaRPr kumimoji="1" lang="ja-JP" altLang="en-US" dirty="0"/>
          </a:p>
        </p:txBody>
      </p:sp>
      <p:sp>
        <p:nvSpPr>
          <p:cNvPr id="64" name="楕円 63">
            <a:extLst>
              <a:ext uri="{FF2B5EF4-FFF2-40B4-BE49-F238E27FC236}">
                <a16:creationId xmlns:a16="http://schemas.microsoft.com/office/drawing/2014/main" id="{DD7DAF98-AAE2-83CC-FFAD-FD61C6144136}"/>
              </a:ext>
            </a:extLst>
          </p:cNvPr>
          <p:cNvSpPr/>
          <p:nvPr/>
        </p:nvSpPr>
        <p:spPr>
          <a:xfrm>
            <a:off x="6820677" y="5551839"/>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C435136D-8FF8-8786-3922-6864E1988FAB}"/>
              </a:ext>
            </a:extLst>
          </p:cNvPr>
          <p:cNvSpPr/>
          <p:nvPr/>
        </p:nvSpPr>
        <p:spPr>
          <a:xfrm>
            <a:off x="8965771" y="554021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7B46A8CE-C42B-A98F-7AEF-393B65E88753}"/>
              </a:ext>
            </a:extLst>
          </p:cNvPr>
          <p:cNvSpPr txBox="1"/>
          <p:nvPr/>
        </p:nvSpPr>
        <p:spPr>
          <a:xfrm>
            <a:off x="6473388" y="5154394"/>
            <a:ext cx="1082348" cy="369332"/>
          </a:xfrm>
          <a:prstGeom prst="rect">
            <a:avLst/>
          </a:prstGeom>
          <a:noFill/>
        </p:spPr>
        <p:txBody>
          <a:bodyPr wrap="none" rtlCol="0">
            <a:spAutoFit/>
          </a:bodyPr>
          <a:lstStyle/>
          <a:p>
            <a:r>
              <a:rPr kumimoji="1" lang="en-US" altLang="ja-JP" dirty="0" err="1"/>
              <a:t>commitE</a:t>
            </a:r>
            <a:endParaRPr kumimoji="1" lang="ja-JP" altLang="en-US" dirty="0"/>
          </a:p>
        </p:txBody>
      </p:sp>
      <p:sp>
        <p:nvSpPr>
          <p:cNvPr id="67" name="テキスト ボックス 66">
            <a:extLst>
              <a:ext uri="{FF2B5EF4-FFF2-40B4-BE49-F238E27FC236}">
                <a16:creationId xmlns:a16="http://schemas.microsoft.com/office/drawing/2014/main" id="{A2CD5B0D-E7F0-96C5-50C4-12DA7F6ABC09}"/>
              </a:ext>
            </a:extLst>
          </p:cNvPr>
          <p:cNvSpPr txBox="1"/>
          <p:nvPr/>
        </p:nvSpPr>
        <p:spPr>
          <a:xfrm>
            <a:off x="8678964" y="5159962"/>
            <a:ext cx="1069524" cy="369332"/>
          </a:xfrm>
          <a:prstGeom prst="rect">
            <a:avLst/>
          </a:prstGeom>
          <a:noFill/>
        </p:spPr>
        <p:txBody>
          <a:bodyPr wrap="none" rtlCol="0">
            <a:spAutoFit/>
          </a:bodyPr>
          <a:lstStyle/>
          <a:p>
            <a:r>
              <a:rPr kumimoji="1" lang="en-US" altLang="ja-JP" dirty="0" err="1"/>
              <a:t>commitF</a:t>
            </a:r>
            <a:endParaRPr kumimoji="1" lang="ja-JP" altLang="en-US" dirty="0"/>
          </a:p>
        </p:txBody>
      </p:sp>
      <p:sp>
        <p:nvSpPr>
          <p:cNvPr id="68" name="テキスト ボックス 67">
            <a:extLst>
              <a:ext uri="{FF2B5EF4-FFF2-40B4-BE49-F238E27FC236}">
                <a16:creationId xmlns:a16="http://schemas.microsoft.com/office/drawing/2014/main" id="{67697F6A-3974-6D3B-D89A-2EC2A87920C7}"/>
              </a:ext>
            </a:extLst>
          </p:cNvPr>
          <p:cNvSpPr txBox="1"/>
          <p:nvPr/>
        </p:nvSpPr>
        <p:spPr>
          <a:xfrm>
            <a:off x="2727523" y="5173693"/>
            <a:ext cx="1928733" cy="369332"/>
          </a:xfrm>
          <a:prstGeom prst="rect">
            <a:avLst/>
          </a:prstGeom>
          <a:noFill/>
        </p:spPr>
        <p:txBody>
          <a:bodyPr wrap="none" rtlCol="0">
            <a:spAutoFit/>
          </a:bodyPr>
          <a:lstStyle/>
          <a:p>
            <a:r>
              <a:rPr kumimoji="1" lang="en-US" altLang="ja-JP" dirty="0"/>
              <a:t>new</a:t>
            </a:r>
            <a:r>
              <a:rPr kumimoji="1" lang="ja-JP" altLang="en-US" dirty="0"/>
              <a:t> </a:t>
            </a:r>
            <a:r>
              <a:rPr kumimoji="1" lang="en-US" altLang="ja-JP" dirty="0"/>
              <a:t>branch</a:t>
            </a:r>
            <a:r>
              <a:rPr kumimoji="1" lang="ja-JP" altLang="en-US" dirty="0"/>
              <a:t> </a:t>
            </a:r>
            <a:r>
              <a:rPr kumimoji="1" lang="en-US" altLang="ja-JP" dirty="0"/>
              <a:t>:new</a:t>
            </a:r>
            <a:endParaRPr kumimoji="1" lang="ja-JP" altLang="en-US" dirty="0"/>
          </a:p>
        </p:txBody>
      </p:sp>
      <p:sp>
        <p:nvSpPr>
          <p:cNvPr id="69" name="四角形: メモ 68">
            <a:extLst>
              <a:ext uri="{FF2B5EF4-FFF2-40B4-BE49-F238E27FC236}">
                <a16:creationId xmlns:a16="http://schemas.microsoft.com/office/drawing/2014/main" id="{558203F3-3AEC-B773-8DFE-7B4652B06917}"/>
              </a:ext>
            </a:extLst>
          </p:cNvPr>
          <p:cNvSpPr/>
          <p:nvPr/>
        </p:nvSpPr>
        <p:spPr>
          <a:xfrm>
            <a:off x="6618876" y="4384658"/>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abe</a:t>
            </a:r>
            <a:endParaRPr kumimoji="1" lang="ja-JP" altLang="en-US" dirty="0"/>
          </a:p>
        </p:txBody>
      </p:sp>
      <p:sp>
        <p:nvSpPr>
          <p:cNvPr id="70" name="テキスト ボックス 69">
            <a:extLst>
              <a:ext uri="{FF2B5EF4-FFF2-40B4-BE49-F238E27FC236}">
                <a16:creationId xmlns:a16="http://schemas.microsoft.com/office/drawing/2014/main" id="{0180518F-FD01-9B42-6BEC-5986E4744587}"/>
              </a:ext>
            </a:extLst>
          </p:cNvPr>
          <p:cNvSpPr txBox="1"/>
          <p:nvPr/>
        </p:nvSpPr>
        <p:spPr>
          <a:xfrm>
            <a:off x="8460955" y="5918810"/>
            <a:ext cx="1505540" cy="369332"/>
          </a:xfrm>
          <a:prstGeom prst="rect">
            <a:avLst/>
          </a:prstGeom>
          <a:noFill/>
        </p:spPr>
        <p:txBody>
          <a:bodyPr wrap="none" rtlCol="0">
            <a:spAutoFit/>
          </a:bodyPr>
          <a:lstStyle/>
          <a:p>
            <a:r>
              <a:rPr kumimoji="1" lang="en-US" altLang="ja-JP" dirty="0"/>
              <a:t>branch : new</a:t>
            </a:r>
            <a:endParaRPr kumimoji="1" lang="ja-JP" altLang="en-US" dirty="0"/>
          </a:p>
        </p:txBody>
      </p:sp>
      <p:sp>
        <p:nvSpPr>
          <p:cNvPr id="71" name="四角形: メモ 70">
            <a:extLst>
              <a:ext uri="{FF2B5EF4-FFF2-40B4-BE49-F238E27FC236}">
                <a16:creationId xmlns:a16="http://schemas.microsoft.com/office/drawing/2014/main" id="{BD65CD86-3C09-E59C-73EB-80395E20A287}"/>
              </a:ext>
            </a:extLst>
          </p:cNvPr>
          <p:cNvSpPr/>
          <p:nvPr/>
        </p:nvSpPr>
        <p:spPr>
          <a:xfrm>
            <a:off x="8772739" y="4360863"/>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abef</a:t>
            </a:r>
            <a:endParaRPr kumimoji="1" lang="ja-JP" altLang="en-US" dirty="0"/>
          </a:p>
        </p:txBody>
      </p:sp>
      <p:cxnSp>
        <p:nvCxnSpPr>
          <p:cNvPr id="72" name="直線矢印コネクタ 71">
            <a:extLst>
              <a:ext uri="{FF2B5EF4-FFF2-40B4-BE49-F238E27FC236}">
                <a16:creationId xmlns:a16="http://schemas.microsoft.com/office/drawing/2014/main" id="{793C1039-6136-8D1C-2AF6-6213FF1A49DD}"/>
              </a:ext>
            </a:extLst>
          </p:cNvPr>
          <p:cNvCxnSpPr>
            <a:cxnSpLocks/>
          </p:cNvCxnSpPr>
          <p:nvPr/>
        </p:nvCxnSpPr>
        <p:spPr>
          <a:xfrm flipV="1">
            <a:off x="9658331" y="4241387"/>
            <a:ext cx="1268271" cy="15194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C98417F5-634E-09EB-7B53-276DA14AA193}"/>
              </a:ext>
            </a:extLst>
          </p:cNvPr>
          <p:cNvSpPr/>
          <p:nvPr/>
        </p:nvSpPr>
        <p:spPr>
          <a:xfrm>
            <a:off x="10801719" y="3790695"/>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メモ 73">
            <a:extLst>
              <a:ext uri="{FF2B5EF4-FFF2-40B4-BE49-F238E27FC236}">
                <a16:creationId xmlns:a16="http://schemas.microsoft.com/office/drawing/2014/main" id="{783361A6-3BEA-9CF4-A433-BB7D435EB157}"/>
              </a:ext>
            </a:extLst>
          </p:cNvPr>
          <p:cNvSpPr/>
          <p:nvPr/>
        </p:nvSpPr>
        <p:spPr>
          <a:xfrm>
            <a:off x="10561029" y="2500733"/>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abcdef</a:t>
            </a:r>
            <a:endParaRPr kumimoji="1" lang="ja-JP" altLang="en-US" dirty="0"/>
          </a:p>
        </p:txBody>
      </p:sp>
      <p:sp>
        <p:nvSpPr>
          <p:cNvPr id="75" name="テキスト ボックス 74">
            <a:extLst>
              <a:ext uri="{FF2B5EF4-FFF2-40B4-BE49-F238E27FC236}">
                <a16:creationId xmlns:a16="http://schemas.microsoft.com/office/drawing/2014/main" id="{80CD2F29-DD03-FD58-38FB-54D2007600B3}"/>
              </a:ext>
            </a:extLst>
          </p:cNvPr>
          <p:cNvSpPr txBox="1"/>
          <p:nvPr/>
        </p:nvSpPr>
        <p:spPr>
          <a:xfrm>
            <a:off x="10588477" y="3367461"/>
            <a:ext cx="902811" cy="369332"/>
          </a:xfrm>
          <a:prstGeom prst="rect">
            <a:avLst/>
          </a:prstGeom>
          <a:noFill/>
        </p:spPr>
        <p:txBody>
          <a:bodyPr wrap="none" rtlCol="0">
            <a:spAutoFit/>
          </a:bodyPr>
          <a:lstStyle/>
          <a:p>
            <a:r>
              <a:rPr kumimoji="1" lang="en-US" altLang="ja-JP" dirty="0"/>
              <a:t>Merge!</a:t>
            </a:r>
            <a:endParaRPr kumimoji="1" lang="ja-JP" altLang="en-US" dirty="0"/>
          </a:p>
        </p:txBody>
      </p:sp>
    </p:spTree>
    <p:extLst>
      <p:ext uri="{BB962C8B-B14F-4D97-AF65-F5344CB8AC3E}">
        <p14:creationId xmlns:p14="http://schemas.microsoft.com/office/powerpoint/2010/main" val="4179071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93E018-1703-B230-BED1-9780DFB1E63A}"/>
              </a:ext>
            </a:extLst>
          </p:cNvPr>
          <p:cNvSpPr>
            <a:spLocks noGrp="1"/>
          </p:cNvSpPr>
          <p:nvPr>
            <p:ph type="title"/>
          </p:nvPr>
        </p:nvSpPr>
        <p:spPr/>
        <p:txBody>
          <a:bodyPr/>
          <a:lstStyle/>
          <a:p>
            <a:r>
              <a:rPr lang="en-US" altLang="ja-JP" dirty="0"/>
              <a:t>Goal</a:t>
            </a:r>
            <a:endParaRPr kumimoji="1" lang="ja-JP" altLang="en-US" dirty="0"/>
          </a:p>
        </p:txBody>
      </p:sp>
      <p:sp>
        <p:nvSpPr>
          <p:cNvPr id="3" name="コンテンツ プレースホルダー 2">
            <a:extLst>
              <a:ext uri="{FF2B5EF4-FFF2-40B4-BE49-F238E27FC236}">
                <a16:creationId xmlns:a16="http://schemas.microsoft.com/office/drawing/2014/main" id="{6C5FEBF1-1F0A-75D4-E3C5-50E8D269F7A5}"/>
              </a:ext>
            </a:extLst>
          </p:cNvPr>
          <p:cNvSpPr>
            <a:spLocks noGrp="1"/>
          </p:cNvSpPr>
          <p:nvPr>
            <p:ph idx="1"/>
          </p:nvPr>
        </p:nvSpPr>
        <p:spPr/>
        <p:txBody>
          <a:bodyPr/>
          <a:lstStyle/>
          <a:p>
            <a:r>
              <a:rPr kumimoji="1" lang="en-US" altLang="ja-JP" dirty="0"/>
              <a:t>3</a:t>
            </a:r>
            <a:r>
              <a:rPr kumimoji="1" lang="ja-JP" altLang="en-US" dirty="0"/>
              <a:t>人で共同で開発を行い、</a:t>
            </a:r>
            <a:r>
              <a:rPr lang="en-US" altLang="ja-JP" dirty="0"/>
              <a:t>web</a:t>
            </a:r>
            <a:r>
              <a:rPr lang="ja-JP" altLang="en-US" dirty="0"/>
              <a:t>ページを完成させよう</a:t>
            </a:r>
            <a:endParaRPr lang="en-US" altLang="ja-JP" dirty="0"/>
          </a:p>
          <a:p>
            <a:r>
              <a:rPr lang="en-US" altLang="ja-JP" dirty="0"/>
              <a:t>branch</a:t>
            </a:r>
            <a:r>
              <a:rPr lang="ja-JP" altLang="en-US" dirty="0"/>
              <a:t>を使った操作になれよう</a:t>
            </a:r>
            <a:endParaRPr lang="en-US" altLang="ja-JP" dirty="0"/>
          </a:p>
          <a:p>
            <a:r>
              <a:rPr lang="en-US" altLang="ja-JP" dirty="0"/>
              <a:t>Three people work together to develop and complete a web page!</a:t>
            </a:r>
          </a:p>
          <a:p>
            <a:r>
              <a:rPr kumimoji="1" lang="en-US" altLang="ja-JP" dirty="0"/>
              <a:t>Let's get used to using the branch!</a:t>
            </a:r>
            <a:endParaRPr kumimoji="1" lang="ja-JP" altLang="en-US" dirty="0"/>
          </a:p>
        </p:txBody>
      </p:sp>
      <p:sp>
        <p:nvSpPr>
          <p:cNvPr id="5" name="スライド番号プレースホルダー 4">
            <a:extLst>
              <a:ext uri="{FF2B5EF4-FFF2-40B4-BE49-F238E27FC236}">
                <a16:creationId xmlns:a16="http://schemas.microsoft.com/office/drawing/2014/main" id="{7E4CDD3A-8A81-8B0B-72C6-F2C336BA08DD}"/>
              </a:ext>
            </a:extLst>
          </p:cNvPr>
          <p:cNvSpPr>
            <a:spLocks noGrp="1"/>
          </p:cNvSpPr>
          <p:nvPr>
            <p:ph type="sldNum" sz="quarter" idx="12"/>
          </p:nvPr>
        </p:nvSpPr>
        <p:spPr/>
        <p:txBody>
          <a:bodyPr/>
          <a:lstStyle/>
          <a:p>
            <a:fld id="{1ED9C195-5102-47C9-8FC9-1B5F118DAE17}" type="slidenum">
              <a:rPr kumimoji="1" lang="ja-JP" altLang="en-US" smtClean="0"/>
              <a:pPr/>
              <a:t>43</a:t>
            </a:fld>
            <a:endParaRPr kumimoji="1" lang="ja-JP" altLang="en-US" dirty="0"/>
          </a:p>
        </p:txBody>
      </p:sp>
    </p:spTree>
    <p:extLst>
      <p:ext uri="{BB962C8B-B14F-4D97-AF65-F5344CB8AC3E}">
        <p14:creationId xmlns:p14="http://schemas.microsoft.com/office/powerpoint/2010/main" val="2620466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FB40CB-C747-4AB9-A6C7-DCA2D2B69898}"/>
              </a:ext>
            </a:extLst>
          </p:cNvPr>
          <p:cNvSpPr>
            <a:spLocks noGrp="1"/>
          </p:cNvSpPr>
          <p:nvPr>
            <p:ph type="title"/>
          </p:nvPr>
        </p:nvSpPr>
        <p:spPr/>
        <p:txBody>
          <a:bodyPr/>
          <a:lstStyle/>
          <a:p>
            <a:r>
              <a:rPr kumimoji="1" lang="en-US" altLang="ja-JP" dirty="0"/>
              <a:t>Branch Image</a:t>
            </a:r>
            <a:endParaRPr kumimoji="1" lang="ja-JP" altLang="en-US" dirty="0"/>
          </a:p>
        </p:txBody>
      </p:sp>
      <p:sp>
        <p:nvSpPr>
          <p:cNvPr id="5" name="スライド番号プレースホルダー 4">
            <a:extLst>
              <a:ext uri="{FF2B5EF4-FFF2-40B4-BE49-F238E27FC236}">
                <a16:creationId xmlns:a16="http://schemas.microsoft.com/office/drawing/2014/main" id="{7F234D75-6325-4523-A75B-7B8C40A03CEB}"/>
              </a:ext>
            </a:extLst>
          </p:cNvPr>
          <p:cNvSpPr>
            <a:spLocks noGrp="1"/>
          </p:cNvSpPr>
          <p:nvPr>
            <p:ph type="sldNum" sz="quarter" idx="12"/>
          </p:nvPr>
        </p:nvSpPr>
        <p:spPr/>
        <p:txBody>
          <a:bodyPr/>
          <a:lstStyle/>
          <a:p>
            <a:fld id="{1ED9C195-5102-47C9-8FC9-1B5F118DAE17}" type="slidenum">
              <a:rPr kumimoji="1" lang="ja-JP" altLang="en-US" smtClean="0"/>
              <a:pPr/>
              <a:t>44</a:t>
            </a:fld>
            <a:endParaRPr kumimoji="1" lang="ja-JP" altLang="en-US" dirty="0"/>
          </a:p>
        </p:txBody>
      </p:sp>
      <p:cxnSp>
        <p:nvCxnSpPr>
          <p:cNvPr id="9" name="直線矢印コネクタ 8">
            <a:extLst>
              <a:ext uri="{FF2B5EF4-FFF2-40B4-BE49-F238E27FC236}">
                <a16:creationId xmlns:a16="http://schemas.microsoft.com/office/drawing/2014/main" id="{F7FAC393-72F9-420F-BF57-AB735798265F}"/>
              </a:ext>
            </a:extLst>
          </p:cNvPr>
          <p:cNvCxnSpPr/>
          <p:nvPr/>
        </p:nvCxnSpPr>
        <p:spPr>
          <a:xfrm>
            <a:off x="293318" y="2046657"/>
            <a:ext cx="11060482" cy="0"/>
          </a:xfrm>
          <a:prstGeom prst="straightConnector1">
            <a:avLst/>
          </a:prstGeom>
          <a:ln w="76200">
            <a:solidFill>
              <a:srgbClr val="D030D4"/>
            </a:solidFill>
            <a:tailEnd type="triangle"/>
          </a:ln>
        </p:spPr>
        <p:style>
          <a:lnRef idx="1">
            <a:schemeClr val="accent5"/>
          </a:lnRef>
          <a:fillRef idx="0">
            <a:schemeClr val="accent5"/>
          </a:fillRef>
          <a:effectRef idx="0">
            <a:schemeClr val="accent5"/>
          </a:effectRef>
          <a:fontRef idx="minor">
            <a:schemeClr val="tx1"/>
          </a:fontRef>
        </p:style>
      </p:cxnSp>
      <p:sp>
        <p:nvSpPr>
          <p:cNvPr id="12" name="楕円 11">
            <a:extLst>
              <a:ext uri="{FF2B5EF4-FFF2-40B4-BE49-F238E27FC236}">
                <a16:creationId xmlns:a16="http://schemas.microsoft.com/office/drawing/2014/main" id="{30453FC1-EB4A-4F68-92EB-78189FC91A79}"/>
              </a:ext>
            </a:extLst>
          </p:cNvPr>
          <p:cNvSpPr/>
          <p:nvPr/>
        </p:nvSpPr>
        <p:spPr>
          <a:xfrm>
            <a:off x="880997" y="1837653"/>
            <a:ext cx="400594" cy="418007"/>
          </a:xfrm>
          <a:prstGeom prst="ellipse">
            <a:avLst/>
          </a:prstGeom>
          <a:solidFill>
            <a:schemeClr val="bg1"/>
          </a:solidFill>
          <a:ln w="76200">
            <a:solidFill>
              <a:srgbClr val="D03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D47BBD7-5FFC-447C-9F94-81959F3C7271}"/>
              </a:ext>
            </a:extLst>
          </p:cNvPr>
          <p:cNvSpPr txBox="1"/>
          <p:nvPr/>
        </p:nvSpPr>
        <p:spPr>
          <a:xfrm>
            <a:off x="9471383" y="2260968"/>
            <a:ext cx="748923" cy="369332"/>
          </a:xfrm>
          <a:prstGeom prst="rect">
            <a:avLst/>
          </a:prstGeom>
          <a:noFill/>
        </p:spPr>
        <p:txBody>
          <a:bodyPr wrap="none" rtlCol="0">
            <a:spAutoFit/>
          </a:bodyPr>
          <a:lstStyle/>
          <a:p>
            <a:r>
              <a:rPr kumimoji="1" lang="en-US" altLang="ja-JP" dirty="0"/>
              <a:t>main </a:t>
            </a:r>
            <a:endParaRPr kumimoji="1" lang="ja-JP" altLang="en-US" dirty="0"/>
          </a:p>
        </p:txBody>
      </p:sp>
      <p:sp>
        <p:nvSpPr>
          <p:cNvPr id="22" name="楕円 21">
            <a:extLst>
              <a:ext uri="{FF2B5EF4-FFF2-40B4-BE49-F238E27FC236}">
                <a16:creationId xmlns:a16="http://schemas.microsoft.com/office/drawing/2014/main" id="{008D59EA-92C3-4234-A8B2-B1468771C3C0}"/>
              </a:ext>
            </a:extLst>
          </p:cNvPr>
          <p:cNvSpPr/>
          <p:nvPr/>
        </p:nvSpPr>
        <p:spPr>
          <a:xfrm>
            <a:off x="4353572" y="1860861"/>
            <a:ext cx="400594" cy="418007"/>
          </a:xfrm>
          <a:prstGeom prst="ellipse">
            <a:avLst/>
          </a:prstGeom>
          <a:solidFill>
            <a:schemeClr val="bg1"/>
          </a:solidFill>
          <a:ln w="76200">
            <a:solidFill>
              <a:srgbClr val="D03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E2A293FE-9DBC-49CA-A740-4EC38AAFDCC7}"/>
              </a:ext>
            </a:extLst>
          </p:cNvPr>
          <p:cNvSpPr/>
          <p:nvPr/>
        </p:nvSpPr>
        <p:spPr>
          <a:xfrm>
            <a:off x="5596852" y="1890605"/>
            <a:ext cx="400594" cy="418007"/>
          </a:xfrm>
          <a:prstGeom prst="ellipse">
            <a:avLst/>
          </a:prstGeom>
          <a:solidFill>
            <a:schemeClr val="bg1"/>
          </a:solidFill>
          <a:ln w="76200">
            <a:solidFill>
              <a:srgbClr val="D03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BA3B7998-1810-42CA-98A6-C5A7586693D6}"/>
              </a:ext>
            </a:extLst>
          </p:cNvPr>
          <p:cNvCxnSpPr>
            <a:cxnSpLocks/>
            <a:stCxn id="12" idx="5"/>
            <a:endCxn id="38" idx="2"/>
          </p:cNvCxnSpPr>
          <p:nvPr/>
        </p:nvCxnSpPr>
        <p:spPr>
          <a:xfrm>
            <a:off x="1222925" y="2194444"/>
            <a:ext cx="1513729" cy="644860"/>
          </a:xfrm>
          <a:prstGeom prst="straightConnector1">
            <a:avLst/>
          </a:prstGeom>
          <a:ln w="76200">
            <a:solidFill>
              <a:srgbClr val="92D050"/>
            </a:solidFill>
            <a:tailEnd type="triangle"/>
          </a:ln>
        </p:spPr>
        <p:style>
          <a:lnRef idx="1">
            <a:schemeClr val="accent5"/>
          </a:lnRef>
          <a:fillRef idx="0">
            <a:schemeClr val="accent5"/>
          </a:fillRef>
          <a:effectRef idx="0">
            <a:schemeClr val="accent5"/>
          </a:effectRef>
          <a:fontRef idx="minor">
            <a:schemeClr val="tx1"/>
          </a:fontRef>
        </p:style>
      </p:cxnSp>
      <p:cxnSp>
        <p:nvCxnSpPr>
          <p:cNvPr id="30" name="直線矢印コネクタ 29">
            <a:extLst>
              <a:ext uri="{FF2B5EF4-FFF2-40B4-BE49-F238E27FC236}">
                <a16:creationId xmlns:a16="http://schemas.microsoft.com/office/drawing/2014/main" id="{DAF96699-7A10-4654-B1E7-6722423376FB}"/>
              </a:ext>
            </a:extLst>
          </p:cNvPr>
          <p:cNvCxnSpPr>
            <a:cxnSpLocks/>
            <a:stCxn id="12" idx="5"/>
            <a:endCxn id="39" idx="1"/>
          </p:cNvCxnSpPr>
          <p:nvPr/>
        </p:nvCxnSpPr>
        <p:spPr>
          <a:xfrm>
            <a:off x="1222925" y="2194444"/>
            <a:ext cx="968224" cy="1313312"/>
          </a:xfrm>
          <a:prstGeom prst="straightConnector1">
            <a:avLst/>
          </a:prstGeom>
          <a:ln w="76200">
            <a:solidFill>
              <a:srgbClr val="FFC000"/>
            </a:solidFill>
            <a:tailEnd type="triangle"/>
          </a:ln>
        </p:spPr>
        <p:style>
          <a:lnRef idx="1">
            <a:schemeClr val="accent5"/>
          </a:lnRef>
          <a:fillRef idx="0">
            <a:schemeClr val="accent5"/>
          </a:fillRef>
          <a:effectRef idx="0">
            <a:schemeClr val="accent5"/>
          </a:effectRef>
          <a:fontRef idx="minor">
            <a:schemeClr val="tx1"/>
          </a:fontRef>
        </p:style>
      </p:cxnSp>
      <p:sp>
        <p:nvSpPr>
          <p:cNvPr id="38" name="楕円 37">
            <a:extLst>
              <a:ext uri="{FF2B5EF4-FFF2-40B4-BE49-F238E27FC236}">
                <a16:creationId xmlns:a16="http://schemas.microsoft.com/office/drawing/2014/main" id="{ECD66E8A-B23E-4C3E-A84F-C36ABDA4A846}"/>
              </a:ext>
            </a:extLst>
          </p:cNvPr>
          <p:cNvSpPr/>
          <p:nvPr/>
        </p:nvSpPr>
        <p:spPr>
          <a:xfrm>
            <a:off x="2736654" y="2630300"/>
            <a:ext cx="400594" cy="418007"/>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936809E7-D095-4F1B-9868-9C7F5779A900}"/>
              </a:ext>
            </a:extLst>
          </p:cNvPr>
          <p:cNvSpPr/>
          <p:nvPr/>
        </p:nvSpPr>
        <p:spPr>
          <a:xfrm>
            <a:off x="2132483" y="3446540"/>
            <a:ext cx="400594" cy="418007"/>
          </a:xfrm>
          <a:prstGeom prst="ellipse">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9C0011C3-2109-4AA9-ADAA-8993337CE67E}"/>
              </a:ext>
            </a:extLst>
          </p:cNvPr>
          <p:cNvCxnSpPr>
            <a:cxnSpLocks/>
            <a:stCxn id="39" idx="6"/>
            <a:endCxn id="54" idx="2"/>
          </p:cNvCxnSpPr>
          <p:nvPr/>
        </p:nvCxnSpPr>
        <p:spPr>
          <a:xfrm flipV="1">
            <a:off x="2533077" y="3651373"/>
            <a:ext cx="2069307" cy="4171"/>
          </a:xfrm>
          <a:prstGeom prst="straightConnector1">
            <a:avLst/>
          </a:prstGeom>
          <a:ln w="76200">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45" name="直線矢印コネクタ 44">
            <a:extLst>
              <a:ext uri="{FF2B5EF4-FFF2-40B4-BE49-F238E27FC236}">
                <a16:creationId xmlns:a16="http://schemas.microsoft.com/office/drawing/2014/main" id="{CF348922-7208-4AD0-A273-1F2F5696C28C}"/>
              </a:ext>
            </a:extLst>
          </p:cNvPr>
          <p:cNvCxnSpPr>
            <a:cxnSpLocks/>
            <a:stCxn id="38" idx="6"/>
            <a:endCxn id="48" idx="2"/>
          </p:cNvCxnSpPr>
          <p:nvPr/>
        </p:nvCxnSpPr>
        <p:spPr>
          <a:xfrm>
            <a:off x="3137248" y="2839304"/>
            <a:ext cx="901352" cy="15046"/>
          </a:xfrm>
          <a:prstGeom prst="straightConnector1">
            <a:avLst/>
          </a:prstGeom>
          <a:ln w="76200">
            <a:solidFill>
              <a:srgbClr val="92D050"/>
            </a:solidFill>
            <a:tailEnd type="triangle"/>
          </a:ln>
        </p:spPr>
        <p:style>
          <a:lnRef idx="1">
            <a:schemeClr val="accent5"/>
          </a:lnRef>
          <a:fillRef idx="0">
            <a:schemeClr val="accent5"/>
          </a:fillRef>
          <a:effectRef idx="0">
            <a:schemeClr val="accent5"/>
          </a:effectRef>
          <a:fontRef idx="minor">
            <a:schemeClr val="tx1"/>
          </a:fontRef>
        </p:style>
      </p:cxnSp>
      <p:sp>
        <p:nvSpPr>
          <p:cNvPr id="48" name="楕円 47">
            <a:extLst>
              <a:ext uri="{FF2B5EF4-FFF2-40B4-BE49-F238E27FC236}">
                <a16:creationId xmlns:a16="http://schemas.microsoft.com/office/drawing/2014/main" id="{34804245-5746-42D0-837A-1146A9A3E49A}"/>
              </a:ext>
            </a:extLst>
          </p:cNvPr>
          <p:cNvSpPr/>
          <p:nvPr/>
        </p:nvSpPr>
        <p:spPr>
          <a:xfrm>
            <a:off x="4038600" y="2645346"/>
            <a:ext cx="400594" cy="418007"/>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FD6CD81B-C50B-4CC7-8AC0-24E23C5C05FC}"/>
              </a:ext>
            </a:extLst>
          </p:cNvPr>
          <p:cNvCxnSpPr>
            <a:cxnSpLocks/>
            <a:stCxn id="48" idx="7"/>
            <a:endCxn id="22" idx="5"/>
          </p:cNvCxnSpPr>
          <p:nvPr/>
        </p:nvCxnSpPr>
        <p:spPr>
          <a:xfrm flipV="1">
            <a:off x="4380528" y="2217652"/>
            <a:ext cx="314972" cy="488910"/>
          </a:xfrm>
          <a:prstGeom prst="straightConnector1">
            <a:avLst/>
          </a:prstGeom>
          <a:ln w="76200">
            <a:solidFill>
              <a:srgbClr val="92D050"/>
            </a:solidFill>
            <a:tailEnd type="triangle"/>
          </a:ln>
        </p:spPr>
        <p:style>
          <a:lnRef idx="1">
            <a:schemeClr val="accent5"/>
          </a:lnRef>
          <a:fillRef idx="0">
            <a:schemeClr val="accent5"/>
          </a:fillRef>
          <a:effectRef idx="0">
            <a:schemeClr val="accent5"/>
          </a:effectRef>
          <a:fontRef idx="minor">
            <a:schemeClr val="tx1"/>
          </a:fontRef>
        </p:style>
      </p:cxnSp>
      <p:sp>
        <p:nvSpPr>
          <p:cNvPr id="54" name="楕円 53">
            <a:extLst>
              <a:ext uri="{FF2B5EF4-FFF2-40B4-BE49-F238E27FC236}">
                <a16:creationId xmlns:a16="http://schemas.microsoft.com/office/drawing/2014/main" id="{8E56F148-ECD3-4021-91CC-83A2417FFA55}"/>
              </a:ext>
            </a:extLst>
          </p:cNvPr>
          <p:cNvSpPr/>
          <p:nvPr/>
        </p:nvSpPr>
        <p:spPr>
          <a:xfrm>
            <a:off x="4602384" y="3442369"/>
            <a:ext cx="400594" cy="418007"/>
          </a:xfrm>
          <a:prstGeom prst="ellipse">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9C8B006C-BED0-4C0D-94A5-EFFFAD33C6C6}"/>
              </a:ext>
            </a:extLst>
          </p:cNvPr>
          <p:cNvCxnSpPr>
            <a:cxnSpLocks/>
          </p:cNvCxnSpPr>
          <p:nvPr/>
        </p:nvCxnSpPr>
        <p:spPr>
          <a:xfrm flipV="1">
            <a:off x="4953925" y="2276142"/>
            <a:ext cx="818852" cy="1192820"/>
          </a:xfrm>
          <a:prstGeom prst="straightConnector1">
            <a:avLst/>
          </a:prstGeom>
          <a:ln w="76200">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11" name="直線矢印コネクタ 10">
            <a:extLst>
              <a:ext uri="{FF2B5EF4-FFF2-40B4-BE49-F238E27FC236}">
                <a16:creationId xmlns:a16="http://schemas.microsoft.com/office/drawing/2014/main" id="{92E45A15-8297-025C-B98A-F1A1BE926F74}"/>
              </a:ext>
            </a:extLst>
          </p:cNvPr>
          <p:cNvCxnSpPr>
            <a:cxnSpLocks/>
          </p:cNvCxnSpPr>
          <p:nvPr/>
        </p:nvCxnSpPr>
        <p:spPr>
          <a:xfrm>
            <a:off x="1059735" y="2298491"/>
            <a:ext cx="498712" cy="1696391"/>
          </a:xfrm>
          <a:prstGeom prst="straightConnector1">
            <a:avLst/>
          </a:prstGeom>
          <a:ln w="762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16" name="楕円 15">
            <a:extLst>
              <a:ext uri="{FF2B5EF4-FFF2-40B4-BE49-F238E27FC236}">
                <a16:creationId xmlns:a16="http://schemas.microsoft.com/office/drawing/2014/main" id="{870BAF1E-A222-602A-75CA-E48988C33E09}"/>
              </a:ext>
            </a:extLst>
          </p:cNvPr>
          <p:cNvSpPr/>
          <p:nvPr/>
        </p:nvSpPr>
        <p:spPr>
          <a:xfrm>
            <a:off x="1444871" y="3994882"/>
            <a:ext cx="400594" cy="418007"/>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8" name="直線矢印コネクタ 17">
            <a:extLst>
              <a:ext uri="{FF2B5EF4-FFF2-40B4-BE49-F238E27FC236}">
                <a16:creationId xmlns:a16="http://schemas.microsoft.com/office/drawing/2014/main" id="{3A6AC0C9-3301-29D8-AB1D-CE1B4098AF08}"/>
              </a:ext>
            </a:extLst>
          </p:cNvPr>
          <p:cNvCxnSpPr>
            <a:cxnSpLocks/>
          </p:cNvCxnSpPr>
          <p:nvPr/>
        </p:nvCxnSpPr>
        <p:spPr>
          <a:xfrm flipV="1">
            <a:off x="1902297" y="4203885"/>
            <a:ext cx="3322537" cy="4171"/>
          </a:xfrm>
          <a:prstGeom prst="straightConnector1">
            <a:avLst/>
          </a:prstGeom>
          <a:ln w="762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20" name="楕円 19">
            <a:extLst>
              <a:ext uri="{FF2B5EF4-FFF2-40B4-BE49-F238E27FC236}">
                <a16:creationId xmlns:a16="http://schemas.microsoft.com/office/drawing/2014/main" id="{5E53D1C0-5D88-2488-B9A6-346A2312AB04}"/>
              </a:ext>
            </a:extLst>
          </p:cNvPr>
          <p:cNvSpPr/>
          <p:nvPr/>
        </p:nvSpPr>
        <p:spPr>
          <a:xfrm>
            <a:off x="5281666" y="3982734"/>
            <a:ext cx="400594" cy="418007"/>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C96C8334-DD1F-84F5-C202-34F11833CE9F}"/>
              </a:ext>
            </a:extLst>
          </p:cNvPr>
          <p:cNvCxnSpPr>
            <a:cxnSpLocks/>
          </p:cNvCxnSpPr>
          <p:nvPr/>
        </p:nvCxnSpPr>
        <p:spPr>
          <a:xfrm flipV="1">
            <a:off x="5665086" y="2217652"/>
            <a:ext cx="1694810" cy="1930794"/>
          </a:xfrm>
          <a:prstGeom prst="straightConnector1">
            <a:avLst/>
          </a:prstGeom>
          <a:ln w="762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33" name="楕円 32">
            <a:extLst>
              <a:ext uri="{FF2B5EF4-FFF2-40B4-BE49-F238E27FC236}">
                <a16:creationId xmlns:a16="http://schemas.microsoft.com/office/drawing/2014/main" id="{136F1143-E139-D7C3-8139-9971B2E99D68}"/>
              </a:ext>
            </a:extLst>
          </p:cNvPr>
          <p:cNvSpPr/>
          <p:nvPr/>
        </p:nvSpPr>
        <p:spPr>
          <a:xfrm>
            <a:off x="7292978" y="1835774"/>
            <a:ext cx="351745" cy="418007"/>
          </a:xfrm>
          <a:prstGeom prst="ellipse">
            <a:avLst/>
          </a:prstGeom>
          <a:solidFill>
            <a:schemeClr val="bg1"/>
          </a:solidFill>
          <a:ln w="76200">
            <a:solidFill>
              <a:srgbClr val="D03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C1D732C-8A5E-C0AE-80D5-B048006753D1}"/>
              </a:ext>
            </a:extLst>
          </p:cNvPr>
          <p:cNvSpPr txBox="1"/>
          <p:nvPr/>
        </p:nvSpPr>
        <p:spPr>
          <a:xfrm>
            <a:off x="2931550" y="2297848"/>
            <a:ext cx="1272680" cy="369332"/>
          </a:xfrm>
          <a:prstGeom prst="rect">
            <a:avLst/>
          </a:prstGeom>
          <a:noFill/>
        </p:spPr>
        <p:txBody>
          <a:bodyPr wrap="square">
            <a:spAutoFit/>
          </a:bodyPr>
          <a:lstStyle/>
          <a:p>
            <a:r>
              <a:rPr kumimoji="1" lang="en-US" altLang="ja-JP" dirty="0"/>
              <a:t>date-info</a:t>
            </a:r>
            <a:endParaRPr lang="ja-JP" altLang="en-US" dirty="0"/>
          </a:p>
        </p:txBody>
      </p:sp>
      <p:sp>
        <p:nvSpPr>
          <p:cNvPr id="15" name="テキスト ボックス 14">
            <a:extLst>
              <a:ext uri="{FF2B5EF4-FFF2-40B4-BE49-F238E27FC236}">
                <a16:creationId xmlns:a16="http://schemas.microsoft.com/office/drawing/2014/main" id="{43205E39-50E5-FAC6-7C44-BF4320BC2CB3}"/>
              </a:ext>
            </a:extLst>
          </p:cNvPr>
          <p:cNvSpPr txBox="1"/>
          <p:nvPr/>
        </p:nvSpPr>
        <p:spPr>
          <a:xfrm>
            <a:off x="2675951" y="3202979"/>
            <a:ext cx="2126730" cy="369332"/>
          </a:xfrm>
          <a:prstGeom prst="rect">
            <a:avLst/>
          </a:prstGeom>
          <a:noFill/>
        </p:spPr>
        <p:txBody>
          <a:bodyPr wrap="square">
            <a:spAutoFit/>
          </a:bodyPr>
          <a:lstStyle/>
          <a:p>
            <a:r>
              <a:rPr lang="en-US" altLang="ja-JP" dirty="0"/>
              <a:t>participants-info</a:t>
            </a:r>
            <a:endParaRPr lang="ja-JP" altLang="en-US" dirty="0"/>
          </a:p>
        </p:txBody>
      </p:sp>
      <p:sp>
        <p:nvSpPr>
          <p:cNvPr id="26" name="テキスト ボックス 25">
            <a:extLst>
              <a:ext uri="{FF2B5EF4-FFF2-40B4-BE49-F238E27FC236}">
                <a16:creationId xmlns:a16="http://schemas.microsoft.com/office/drawing/2014/main" id="{299469E7-1BCB-5F9D-765E-8649EED11241}"/>
              </a:ext>
            </a:extLst>
          </p:cNvPr>
          <p:cNvSpPr txBox="1"/>
          <p:nvPr/>
        </p:nvSpPr>
        <p:spPr>
          <a:xfrm>
            <a:off x="2429591" y="3854629"/>
            <a:ext cx="1609009" cy="369332"/>
          </a:xfrm>
          <a:prstGeom prst="rect">
            <a:avLst/>
          </a:prstGeom>
          <a:noFill/>
        </p:spPr>
        <p:txBody>
          <a:bodyPr wrap="square">
            <a:spAutoFit/>
          </a:bodyPr>
          <a:lstStyle/>
          <a:p>
            <a:r>
              <a:rPr lang="en-US" altLang="ja-JP" dirty="0" err="1"/>
              <a:t>timeTable</a:t>
            </a:r>
            <a:r>
              <a:rPr lang="en-US" altLang="ja-JP" dirty="0"/>
              <a:t>-info</a:t>
            </a:r>
            <a:endParaRPr lang="ja-JP" altLang="en-US" dirty="0"/>
          </a:p>
        </p:txBody>
      </p:sp>
    </p:spTree>
    <p:extLst>
      <p:ext uri="{BB962C8B-B14F-4D97-AF65-F5344CB8AC3E}">
        <p14:creationId xmlns:p14="http://schemas.microsoft.com/office/powerpoint/2010/main" val="195967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9D527B-9E9E-A709-DC9D-2BE87B85E8F3}"/>
              </a:ext>
            </a:extLst>
          </p:cNvPr>
          <p:cNvSpPr>
            <a:spLocks noGrp="1"/>
          </p:cNvSpPr>
          <p:nvPr>
            <p:ph type="title"/>
          </p:nvPr>
        </p:nvSpPr>
        <p:spPr/>
        <p:txBody>
          <a:bodyPr/>
          <a:lstStyle/>
          <a:p>
            <a:r>
              <a:rPr kumimoji="1" lang="ja-JP" altLang="en-US" dirty="0"/>
              <a:t>役割 </a:t>
            </a:r>
            <a:r>
              <a:rPr kumimoji="1" lang="en-US" altLang="ja-JP" dirty="0"/>
              <a:t>(Role)</a:t>
            </a:r>
            <a:endParaRPr kumimoji="1" lang="ja-JP" altLang="en-US" dirty="0"/>
          </a:p>
        </p:txBody>
      </p:sp>
      <p:sp>
        <p:nvSpPr>
          <p:cNvPr id="3" name="コンテンツ プレースホルダー 2">
            <a:extLst>
              <a:ext uri="{FF2B5EF4-FFF2-40B4-BE49-F238E27FC236}">
                <a16:creationId xmlns:a16="http://schemas.microsoft.com/office/drawing/2014/main" id="{E79930BB-85CA-A94C-9C0C-8CE26B155341}"/>
              </a:ext>
            </a:extLst>
          </p:cNvPr>
          <p:cNvSpPr>
            <a:spLocks noGrp="1"/>
          </p:cNvSpPr>
          <p:nvPr>
            <p:ph idx="1"/>
          </p:nvPr>
        </p:nvSpPr>
        <p:spPr/>
        <p:txBody>
          <a:bodyPr/>
          <a:lstStyle/>
          <a:p>
            <a:r>
              <a:rPr kumimoji="1" lang="en-US" altLang="ja-JP" dirty="0" err="1"/>
              <a:t>Date:</a:t>
            </a:r>
            <a:r>
              <a:rPr lang="en-US" altLang="ja-JP" dirty="0" err="1"/>
              <a:t>Watanabe</a:t>
            </a:r>
            <a:r>
              <a:rPr lang="en-US" altLang="ja-JP" dirty="0"/>
              <a:t> </a:t>
            </a:r>
            <a:r>
              <a:rPr lang="ja-JP" altLang="en-US" dirty="0"/>
              <a:t>→ </a:t>
            </a:r>
            <a:r>
              <a:rPr lang="en-US" altLang="ja-JP" dirty="0"/>
              <a:t>p46</a:t>
            </a:r>
            <a:endParaRPr kumimoji="1" lang="en-US" altLang="ja-JP" dirty="0"/>
          </a:p>
          <a:p>
            <a:r>
              <a:rPr lang="en-US" altLang="ja-JP" dirty="0"/>
              <a:t>Participants</a:t>
            </a:r>
            <a:r>
              <a:rPr lang="ja-JP" altLang="en-US" dirty="0"/>
              <a:t>：</a:t>
            </a:r>
            <a:r>
              <a:rPr lang="en-US" altLang="ja-JP" dirty="0" err="1"/>
              <a:t>ishihara</a:t>
            </a:r>
            <a:r>
              <a:rPr lang="en-US" altLang="ja-JP" dirty="0"/>
              <a:t> </a:t>
            </a:r>
            <a:r>
              <a:rPr lang="ja-JP" altLang="en-US" dirty="0"/>
              <a:t>→ </a:t>
            </a:r>
            <a:r>
              <a:rPr lang="en-US" altLang="ja-JP" dirty="0"/>
              <a:t>p56</a:t>
            </a:r>
          </a:p>
          <a:p>
            <a:r>
              <a:rPr lang="en-US" altLang="ja-JP" dirty="0" err="1"/>
              <a:t>TimeTable:Pakawat</a:t>
            </a:r>
            <a:r>
              <a:rPr lang="en-US" altLang="ja-JP" dirty="0"/>
              <a:t> </a:t>
            </a:r>
            <a:r>
              <a:rPr lang="ja-JP" altLang="en-US" dirty="0"/>
              <a:t>→ </a:t>
            </a:r>
            <a:r>
              <a:rPr lang="en-US" altLang="ja-JP" dirty="0"/>
              <a:t>p66</a:t>
            </a:r>
          </a:p>
          <a:p>
            <a:pPr marL="0" indent="0">
              <a:buNone/>
            </a:pPr>
            <a:endParaRPr lang="en-US" altLang="ja-JP" dirty="0"/>
          </a:p>
          <a:p>
            <a:endParaRPr lang="en-US" altLang="ja-JP" dirty="0"/>
          </a:p>
          <a:p>
            <a:endParaRPr kumimoji="1"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AEE32D0B-3C25-10BA-D76B-A2165FD54B3A}"/>
              </a:ext>
            </a:extLst>
          </p:cNvPr>
          <p:cNvSpPr>
            <a:spLocks noGrp="1"/>
          </p:cNvSpPr>
          <p:nvPr>
            <p:ph type="sldNum" sz="quarter" idx="12"/>
          </p:nvPr>
        </p:nvSpPr>
        <p:spPr/>
        <p:txBody>
          <a:bodyPr/>
          <a:lstStyle/>
          <a:p>
            <a:fld id="{1ED9C195-5102-47C9-8FC9-1B5F118DAE17}" type="slidenum">
              <a:rPr kumimoji="1" lang="ja-JP" altLang="en-US" smtClean="0"/>
              <a:pPr/>
              <a:t>45</a:t>
            </a:fld>
            <a:endParaRPr kumimoji="1" lang="ja-JP" altLang="en-US" dirty="0"/>
          </a:p>
        </p:txBody>
      </p:sp>
      <p:sp>
        <p:nvSpPr>
          <p:cNvPr id="6" name="Rectangle 1">
            <a:extLst>
              <a:ext uri="{FF2B5EF4-FFF2-40B4-BE49-F238E27FC236}">
                <a16:creationId xmlns:a16="http://schemas.microsoft.com/office/drawing/2014/main" id="{4F0636E3-3654-B071-5632-FC6473EF274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8107B57-FE33-B99F-692A-519A5C28830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218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DD5F9-B416-8E8F-22E1-0F8CD20A1503}"/>
              </a:ext>
            </a:extLst>
          </p:cNvPr>
          <p:cNvSpPr>
            <a:spLocks noGrp="1"/>
          </p:cNvSpPr>
          <p:nvPr>
            <p:ph type="title"/>
          </p:nvPr>
        </p:nvSpPr>
        <p:spPr/>
        <p:txBody>
          <a:bodyPr/>
          <a:lstStyle/>
          <a:p>
            <a:pPr algn="ctr"/>
            <a:r>
              <a:rPr lang="en-US" altLang="ja-JP" dirty="0"/>
              <a:t>date-info</a:t>
            </a:r>
            <a:endParaRPr kumimoji="1" lang="ja-JP" altLang="en-US" dirty="0"/>
          </a:p>
        </p:txBody>
      </p:sp>
      <p:sp>
        <p:nvSpPr>
          <p:cNvPr id="3" name="テキスト プレースホルダー 2">
            <a:extLst>
              <a:ext uri="{FF2B5EF4-FFF2-40B4-BE49-F238E27FC236}">
                <a16:creationId xmlns:a16="http://schemas.microsoft.com/office/drawing/2014/main" id="{1003E3E3-093F-9B88-889C-82DF4A55F78B}"/>
              </a:ext>
            </a:extLst>
          </p:cNvPr>
          <p:cNvSpPr>
            <a:spLocks noGrp="1"/>
          </p:cNvSpPr>
          <p:nvPr>
            <p:ph type="body"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757C5A-7AA4-F035-800B-08CBD1CD3184}"/>
              </a:ext>
            </a:extLst>
          </p:cNvPr>
          <p:cNvSpPr>
            <a:spLocks noGrp="1"/>
          </p:cNvSpPr>
          <p:nvPr>
            <p:ph type="sldNum" sz="quarter" idx="12"/>
          </p:nvPr>
        </p:nvSpPr>
        <p:spPr>
          <a:xfrm>
            <a:off x="9165237" y="6378835"/>
            <a:ext cx="2743200" cy="365125"/>
          </a:xfrm>
        </p:spPr>
        <p:txBody>
          <a:bodyPr/>
          <a:lstStyle/>
          <a:p>
            <a:fld id="{1ED9C195-5102-47C9-8FC9-1B5F118DAE17}" type="slidenum">
              <a:rPr kumimoji="1" lang="ja-JP" altLang="en-US" smtClean="0"/>
              <a:t>46</a:t>
            </a:fld>
            <a:endParaRPr kumimoji="1" lang="ja-JP" altLang="en-US"/>
          </a:p>
        </p:txBody>
      </p:sp>
    </p:spTree>
    <p:extLst>
      <p:ext uri="{BB962C8B-B14F-4D97-AF65-F5344CB8AC3E}">
        <p14:creationId xmlns:p14="http://schemas.microsoft.com/office/powerpoint/2010/main" val="3659459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CA493-AFAE-0574-5AB1-6EB2EEDD4FE1}"/>
              </a:ext>
            </a:extLst>
          </p:cNvPr>
          <p:cNvSpPr>
            <a:spLocks noGrp="1"/>
          </p:cNvSpPr>
          <p:nvPr>
            <p:ph type="title"/>
          </p:nvPr>
        </p:nvSpPr>
        <p:spPr/>
        <p:txBody>
          <a:bodyPr/>
          <a:lstStyle/>
          <a:p>
            <a:r>
              <a:rPr lang="ja-JP" altLang="en-US" dirty="0"/>
              <a:t>ブランチの作成</a:t>
            </a:r>
            <a:endParaRPr kumimoji="1" lang="ja-JP" altLang="en-US" dirty="0"/>
          </a:p>
        </p:txBody>
      </p:sp>
      <p:sp>
        <p:nvSpPr>
          <p:cNvPr id="5" name="スライド番号プレースホルダー 4">
            <a:extLst>
              <a:ext uri="{FF2B5EF4-FFF2-40B4-BE49-F238E27FC236}">
                <a16:creationId xmlns:a16="http://schemas.microsoft.com/office/drawing/2014/main" id="{0675D0DD-83A5-D56D-25DD-B7F8C35E4494}"/>
              </a:ext>
            </a:extLst>
          </p:cNvPr>
          <p:cNvSpPr>
            <a:spLocks noGrp="1"/>
          </p:cNvSpPr>
          <p:nvPr>
            <p:ph type="sldNum" sz="quarter" idx="12"/>
          </p:nvPr>
        </p:nvSpPr>
        <p:spPr/>
        <p:txBody>
          <a:bodyPr/>
          <a:lstStyle/>
          <a:p>
            <a:fld id="{1ED9C195-5102-47C9-8FC9-1B5F118DAE17}" type="slidenum">
              <a:rPr kumimoji="1" lang="ja-JP" altLang="en-US" smtClean="0"/>
              <a:pPr/>
              <a:t>47</a:t>
            </a:fld>
            <a:endParaRPr kumimoji="1" lang="ja-JP" altLang="en-US" dirty="0"/>
          </a:p>
        </p:txBody>
      </p:sp>
      <p:pic>
        <p:nvPicPr>
          <p:cNvPr id="7" name="図 6">
            <a:extLst>
              <a:ext uri="{FF2B5EF4-FFF2-40B4-BE49-F238E27FC236}">
                <a16:creationId xmlns:a16="http://schemas.microsoft.com/office/drawing/2014/main" id="{AA5CBA00-0198-2469-A931-F5FFF8857301}"/>
              </a:ext>
            </a:extLst>
          </p:cNvPr>
          <p:cNvPicPr>
            <a:picLocks noChangeAspect="1"/>
          </p:cNvPicPr>
          <p:nvPr/>
        </p:nvPicPr>
        <p:blipFill rotWithShape="1">
          <a:blip r:embed="rId2"/>
          <a:srcRect t="53961" r="27574"/>
          <a:stretch/>
        </p:blipFill>
        <p:spPr>
          <a:xfrm>
            <a:off x="376526" y="4092314"/>
            <a:ext cx="4615199" cy="2032549"/>
          </a:xfrm>
          <a:prstGeom prst="rect">
            <a:avLst/>
          </a:prstGeom>
        </p:spPr>
      </p:pic>
      <p:sp>
        <p:nvSpPr>
          <p:cNvPr id="8" name="楕円 7">
            <a:extLst>
              <a:ext uri="{FF2B5EF4-FFF2-40B4-BE49-F238E27FC236}">
                <a16:creationId xmlns:a16="http://schemas.microsoft.com/office/drawing/2014/main" id="{C2592819-BDE8-6CA7-1801-6EA2CC01861A}"/>
              </a:ext>
            </a:extLst>
          </p:cNvPr>
          <p:cNvSpPr/>
          <p:nvPr/>
        </p:nvSpPr>
        <p:spPr>
          <a:xfrm>
            <a:off x="2323473" y="5718747"/>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BA3D617-F278-FE99-8FF4-11BB96F96B68}"/>
              </a:ext>
            </a:extLst>
          </p:cNvPr>
          <p:cNvSpPr txBox="1"/>
          <p:nvPr/>
        </p:nvSpPr>
        <p:spPr>
          <a:xfrm>
            <a:off x="2166076" y="5396819"/>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BFB35DD6-C6C7-C005-D6CC-9500B618827E}"/>
              </a:ext>
            </a:extLst>
          </p:cNvPr>
          <p:cNvSpPr/>
          <p:nvPr/>
        </p:nvSpPr>
        <p:spPr>
          <a:xfrm>
            <a:off x="4467069" y="2788170"/>
            <a:ext cx="1341620" cy="846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49288CB-07BE-B03B-4615-F0420669C372}"/>
              </a:ext>
            </a:extLst>
          </p:cNvPr>
          <p:cNvPicPr>
            <a:picLocks noChangeAspect="1"/>
          </p:cNvPicPr>
          <p:nvPr/>
        </p:nvPicPr>
        <p:blipFill>
          <a:blip r:embed="rId3"/>
          <a:stretch>
            <a:fillRect/>
          </a:stretch>
        </p:blipFill>
        <p:spPr>
          <a:xfrm>
            <a:off x="6096000" y="1943302"/>
            <a:ext cx="5217393" cy="2484049"/>
          </a:xfrm>
          <a:prstGeom prst="rect">
            <a:avLst/>
          </a:prstGeom>
        </p:spPr>
      </p:pic>
      <p:sp>
        <p:nvSpPr>
          <p:cNvPr id="14" name="楕円 13">
            <a:extLst>
              <a:ext uri="{FF2B5EF4-FFF2-40B4-BE49-F238E27FC236}">
                <a16:creationId xmlns:a16="http://schemas.microsoft.com/office/drawing/2014/main" id="{A3841DB8-F839-D5E5-B8CE-94ABAFBDDDDB}"/>
              </a:ext>
            </a:extLst>
          </p:cNvPr>
          <p:cNvSpPr/>
          <p:nvPr/>
        </p:nvSpPr>
        <p:spPr>
          <a:xfrm>
            <a:off x="7587533" y="2086123"/>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12818C1-CFA8-AC3B-C0C1-297179F56A3B}"/>
              </a:ext>
            </a:extLst>
          </p:cNvPr>
          <p:cNvSpPr txBox="1"/>
          <p:nvPr/>
        </p:nvSpPr>
        <p:spPr>
          <a:xfrm>
            <a:off x="7430136" y="1755797"/>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1167642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E0DD41-52FE-F9C2-7EFC-B4FD98489B78}"/>
              </a:ext>
            </a:extLst>
          </p:cNvPr>
          <p:cNvSpPr>
            <a:spLocks noGrp="1"/>
          </p:cNvSpPr>
          <p:nvPr>
            <p:ph type="title"/>
          </p:nvPr>
        </p:nvSpPr>
        <p:spPr/>
        <p:txBody>
          <a:bodyPr/>
          <a:lstStyle/>
          <a:p>
            <a:r>
              <a:rPr lang="ja-JP" altLang="en-US" dirty="0"/>
              <a:t>ブランチの作成</a:t>
            </a:r>
            <a:endParaRPr kumimoji="1" lang="ja-JP" altLang="en-US" dirty="0"/>
          </a:p>
        </p:txBody>
      </p:sp>
      <p:pic>
        <p:nvPicPr>
          <p:cNvPr id="7" name="コンテンツ プレースホルダー 6">
            <a:extLst>
              <a:ext uri="{FF2B5EF4-FFF2-40B4-BE49-F238E27FC236}">
                <a16:creationId xmlns:a16="http://schemas.microsoft.com/office/drawing/2014/main" id="{E80EB6CC-3CFD-B0CB-DF2A-F2B4D8064893}"/>
              </a:ext>
            </a:extLst>
          </p:cNvPr>
          <p:cNvPicPr>
            <a:picLocks noGrp="1" noChangeAspect="1"/>
          </p:cNvPicPr>
          <p:nvPr>
            <p:ph idx="1"/>
          </p:nvPr>
        </p:nvPicPr>
        <p:blipFill>
          <a:blip r:embed="rId2"/>
          <a:stretch>
            <a:fillRect/>
          </a:stretch>
        </p:blipFill>
        <p:spPr>
          <a:xfrm>
            <a:off x="838200" y="1837363"/>
            <a:ext cx="5637552" cy="2239367"/>
          </a:xfrm>
        </p:spPr>
      </p:pic>
      <p:sp>
        <p:nvSpPr>
          <p:cNvPr id="5" name="スライド番号プレースホルダー 4">
            <a:extLst>
              <a:ext uri="{FF2B5EF4-FFF2-40B4-BE49-F238E27FC236}">
                <a16:creationId xmlns:a16="http://schemas.microsoft.com/office/drawing/2014/main" id="{733B1473-0666-0663-1EE0-7BA642829A71}"/>
              </a:ext>
            </a:extLst>
          </p:cNvPr>
          <p:cNvSpPr>
            <a:spLocks noGrp="1"/>
          </p:cNvSpPr>
          <p:nvPr>
            <p:ph type="sldNum" sz="quarter" idx="12"/>
          </p:nvPr>
        </p:nvSpPr>
        <p:spPr/>
        <p:txBody>
          <a:bodyPr/>
          <a:lstStyle/>
          <a:p>
            <a:fld id="{1ED9C195-5102-47C9-8FC9-1B5F118DAE17}" type="slidenum">
              <a:rPr kumimoji="1" lang="ja-JP" altLang="en-US" smtClean="0"/>
              <a:pPr/>
              <a:t>48</a:t>
            </a:fld>
            <a:endParaRPr kumimoji="1" lang="ja-JP" altLang="en-US" dirty="0"/>
          </a:p>
        </p:txBody>
      </p:sp>
      <p:sp>
        <p:nvSpPr>
          <p:cNvPr id="8" name="テキスト ボックス 7">
            <a:extLst>
              <a:ext uri="{FF2B5EF4-FFF2-40B4-BE49-F238E27FC236}">
                <a16:creationId xmlns:a16="http://schemas.microsoft.com/office/drawing/2014/main" id="{6541AA79-11B9-B079-6B4F-12B0D61428F3}"/>
              </a:ext>
            </a:extLst>
          </p:cNvPr>
          <p:cNvSpPr txBox="1"/>
          <p:nvPr/>
        </p:nvSpPr>
        <p:spPr>
          <a:xfrm>
            <a:off x="1131757" y="1379095"/>
            <a:ext cx="4616971" cy="369332"/>
          </a:xfrm>
          <a:prstGeom prst="rect">
            <a:avLst/>
          </a:prstGeom>
          <a:noFill/>
        </p:spPr>
        <p:txBody>
          <a:bodyPr wrap="square" rtlCol="0">
            <a:spAutoFit/>
          </a:bodyPr>
          <a:lstStyle/>
          <a:p>
            <a:r>
              <a:rPr kumimoji="1" lang="en-US" altLang="ja-JP" dirty="0"/>
              <a:t>date-info </a:t>
            </a:r>
            <a:r>
              <a:rPr kumimoji="1" lang="ja-JP" altLang="en-US" dirty="0"/>
              <a:t>ブランチの作成</a:t>
            </a:r>
          </a:p>
        </p:txBody>
      </p:sp>
      <p:sp>
        <p:nvSpPr>
          <p:cNvPr id="9" name="矢印: 右 8">
            <a:extLst>
              <a:ext uri="{FF2B5EF4-FFF2-40B4-BE49-F238E27FC236}">
                <a16:creationId xmlns:a16="http://schemas.microsoft.com/office/drawing/2014/main" id="{3C3CD4AD-16AA-DD14-A6BC-3DB33D025162}"/>
              </a:ext>
            </a:extLst>
          </p:cNvPr>
          <p:cNvSpPr/>
          <p:nvPr/>
        </p:nvSpPr>
        <p:spPr>
          <a:xfrm>
            <a:off x="6475752" y="2653259"/>
            <a:ext cx="884418" cy="4721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835C5A84-CF93-83DA-987A-6BBF97A5C174}"/>
              </a:ext>
            </a:extLst>
          </p:cNvPr>
          <p:cNvPicPr>
            <a:picLocks noChangeAspect="1"/>
          </p:cNvPicPr>
          <p:nvPr/>
        </p:nvPicPr>
        <p:blipFill>
          <a:blip r:embed="rId3"/>
          <a:stretch>
            <a:fillRect/>
          </a:stretch>
        </p:blipFill>
        <p:spPr>
          <a:xfrm>
            <a:off x="7391365" y="1766901"/>
            <a:ext cx="4800635" cy="2309829"/>
          </a:xfrm>
          <a:prstGeom prst="rect">
            <a:avLst/>
          </a:prstGeom>
        </p:spPr>
      </p:pic>
      <p:sp>
        <p:nvSpPr>
          <p:cNvPr id="12" name="楕円 11">
            <a:extLst>
              <a:ext uri="{FF2B5EF4-FFF2-40B4-BE49-F238E27FC236}">
                <a16:creationId xmlns:a16="http://schemas.microsoft.com/office/drawing/2014/main" id="{443EDD60-3F21-8471-0CC2-142D0D89C27F}"/>
              </a:ext>
            </a:extLst>
          </p:cNvPr>
          <p:cNvSpPr/>
          <p:nvPr/>
        </p:nvSpPr>
        <p:spPr>
          <a:xfrm>
            <a:off x="9144000" y="3703104"/>
            <a:ext cx="906905"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0FE7191-866C-65CF-CEDD-1B0F911A1B8D}"/>
              </a:ext>
            </a:extLst>
          </p:cNvPr>
          <p:cNvSpPr txBox="1"/>
          <p:nvPr/>
        </p:nvSpPr>
        <p:spPr>
          <a:xfrm>
            <a:off x="8959727" y="3018169"/>
            <a:ext cx="2558999" cy="646331"/>
          </a:xfrm>
          <a:prstGeom prst="rect">
            <a:avLst/>
          </a:prstGeom>
          <a:noFill/>
        </p:spPr>
        <p:txBody>
          <a:bodyPr wrap="square" rtlCol="0">
            <a:spAutoFit/>
          </a:bodyPr>
          <a:lstStyle/>
          <a:p>
            <a:r>
              <a:rPr kumimoji="1" lang="ja-JP" altLang="en-US" b="1" dirty="0">
                <a:solidFill>
                  <a:srgbClr val="FF0000"/>
                </a:solidFill>
              </a:rPr>
              <a:t>作ったブランチに代わっているかの確認</a:t>
            </a:r>
          </a:p>
        </p:txBody>
      </p:sp>
    </p:spTree>
    <p:extLst>
      <p:ext uri="{BB962C8B-B14F-4D97-AF65-F5344CB8AC3E}">
        <p14:creationId xmlns:p14="http://schemas.microsoft.com/office/powerpoint/2010/main" val="3239918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656ED-139F-76C6-D8D2-809D99E1A261}"/>
              </a:ext>
            </a:extLst>
          </p:cNvPr>
          <p:cNvSpPr>
            <a:spLocks noGrp="1"/>
          </p:cNvSpPr>
          <p:nvPr>
            <p:ph type="title"/>
          </p:nvPr>
        </p:nvSpPr>
        <p:spPr/>
        <p:txBody>
          <a:bodyPr/>
          <a:lstStyle/>
          <a:p>
            <a:r>
              <a:rPr kumimoji="1" lang="ja-JP" altLang="en-US" dirty="0"/>
              <a:t>ファイル内容を変更</a:t>
            </a:r>
          </a:p>
        </p:txBody>
      </p:sp>
      <p:pic>
        <p:nvPicPr>
          <p:cNvPr id="7" name="コンテンツ プレースホルダー 6">
            <a:extLst>
              <a:ext uri="{FF2B5EF4-FFF2-40B4-BE49-F238E27FC236}">
                <a16:creationId xmlns:a16="http://schemas.microsoft.com/office/drawing/2014/main" id="{0612E651-1A00-320A-7239-0FD62171187A}"/>
              </a:ext>
            </a:extLst>
          </p:cNvPr>
          <p:cNvPicPr>
            <a:picLocks noGrp="1" noChangeAspect="1"/>
          </p:cNvPicPr>
          <p:nvPr>
            <p:ph idx="1"/>
          </p:nvPr>
        </p:nvPicPr>
        <p:blipFill>
          <a:blip r:embed="rId2"/>
          <a:stretch>
            <a:fillRect/>
          </a:stretch>
        </p:blipFill>
        <p:spPr>
          <a:xfrm>
            <a:off x="1048872" y="2787651"/>
            <a:ext cx="6977114" cy="3095648"/>
          </a:xfrm>
        </p:spPr>
      </p:pic>
      <p:sp>
        <p:nvSpPr>
          <p:cNvPr id="5" name="スライド番号プレースホルダー 4">
            <a:extLst>
              <a:ext uri="{FF2B5EF4-FFF2-40B4-BE49-F238E27FC236}">
                <a16:creationId xmlns:a16="http://schemas.microsoft.com/office/drawing/2014/main" id="{EC6A93D4-F03E-83BA-3982-6D8FDE5DEACC}"/>
              </a:ext>
            </a:extLst>
          </p:cNvPr>
          <p:cNvSpPr>
            <a:spLocks noGrp="1"/>
          </p:cNvSpPr>
          <p:nvPr>
            <p:ph type="sldNum" sz="quarter" idx="12"/>
          </p:nvPr>
        </p:nvSpPr>
        <p:spPr/>
        <p:txBody>
          <a:bodyPr/>
          <a:lstStyle/>
          <a:p>
            <a:fld id="{1ED9C195-5102-47C9-8FC9-1B5F118DAE17}" type="slidenum">
              <a:rPr kumimoji="1" lang="ja-JP" altLang="en-US" smtClean="0"/>
              <a:pPr/>
              <a:t>49</a:t>
            </a:fld>
            <a:endParaRPr kumimoji="1" lang="ja-JP" altLang="en-US" dirty="0"/>
          </a:p>
        </p:txBody>
      </p:sp>
      <p:sp>
        <p:nvSpPr>
          <p:cNvPr id="8" name="テキスト ボックス 7">
            <a:extLst>
              <a:ext uri="{FF2B5EF4-FFF2-40B4-BE49-F238E27FC236}">
                <a16:creationId xmlns:a16="http://schemas.microsoft.com/office/drawing/2014/main" id="{17DFBA15-5CA9-AE2A-1D1B-A5D207397F2A}"/>
              </a:ext>
            </a:extLst>
          </p:cNvPr>
          <p:cNvSpPr txBox="1"/>
          <p:nvPr/>
        </p:nvSpPr>
        <p:spPr>
          <a:xfrm>
            <a:off x="1364105" y="1462088"/>
            <a:ext cx="852190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“index.html”</a:t>
            </a:r>
            <a:r>
              <a:rPr kumimoji="1" lang="ja-JP" altLang="en-US" dirty="0"/>
              <a:t>を開き、</a:t>
            </a:r>
            <a:r>
              <a:rPr kumimoji="1" lang="en-US" altLang="ja-JP" dirty="0"/>
              <a:t>section id=“One” </a:t>
            </a:r>
            <a:r>
              <a:rPr kumimoji="1" lang="ja-JP" altLang="en-US" dirty="0"/>
              <a:t>のファイルを以下のように変更</a:t>
            </a:r>
          </a:p>
        </p:txBody>
      </p:sp>
      <p:sp>
        <p:nvSpPr>
          <p:cNvPr id="9" name="正方形/長方形 8">
            <a:extLst>
              <a:ext uri="{FF2B5EF4-FFF2-40B4-BE49-F238E27FC236}">
                <a16:creationId xmlns:a16="http://schemas.microsoft.com/office/drawing/2014/main" id="{936AED82-4A02-A85F-B24C-F32E5EE936DD}"/>
              </a:ext>
            </a:extLst>
          </p:cNvPr>
          <p:cNvSpPr/>
          <p:nvPr/>
        </p:nvSpPr>
        <p:spPr>
          <a:xfrm>
            <a:off x="3620125" y="4399613"/>
            <a:ext cx="2600794" cy="7869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2487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5A0BB3-939D-4472-8A31-E2977EA2053C}"/>
              </a:ext>
            </a:extLst>
          </p:cNvPr>
          <p:cNvSpPr>
            <a:spLocks noGrp="1"/>
          </p:cNvSpPr>
          <p:nvPr>
            <p:ph type="title"/>
          </p:nvPr>
        </p:nvSpPr>
        <p:spPr/>
        <p:txBody>
          <a:bodyPr/>
          <a:lstStyle/>
          <a:p>
            <a:r>
              <a:rPr kumimoji="1" lang="ja-JP" altLang="en-US" dirty="0"/>
              <a:t>こんな経験、ありませんか？</a:t>
            </a:r>
          </a:p>
        </p:txBody>
      </p:sp>
      <p:sp>
        <p:nvSpPr>
          <p:cNvPr id="3" name="コンテンツ プレースホルダー 2">
            <a:extLst>
              <a:ext uri="{FF2B5EF4-FFF2-40B4-BE49-F238E27FC236}">
                <a16:creationId xmlns:a16="http://schemas.microsoft.com/office/drawing/2014/main" id="{5A1E8960-5468-4AD1-955B-4B855D9555FC}"/>
              </a:ext>
            </a:extLst>
          </p:cNvPr>
          <p:cNvSpPr>
            <a:spLocks noGrp="1"/>
          </p:cNvSpPr>
          <p:nvPr>
            <p:ph idx="1"/>
          </p:nvPr>
        </p:nvSpPr>
        <p:spPr/>
        <p:txBody>
          <a:bodyPr/>
          <a:lstStyle/>
          <a:p>
            <a:r>
              <a:rPr lang="en-US" altLang="ja-JP" dirty="0"/>
              <a:t>CASE II : </a:t>
            </a:r>
            <a:r>
              <a:rPr lang="ja-JP" altLang="en-US" dirty="0"/>
              <a:t>共有フォルダ内での編集</a:t>
            </a:r>
            <a:endParaRPr lang="en-US" altLang="ja-JP" dirty="0"/>
          </a:p>
          <a:p>
            <a:pPr marL="312528" lvl="1" indent="0">
              <a:buNone/>
            </a:pPr>
            <a:r>
              <a:rPr lang="ja-JP" altLang="en-US" dirty="0"/>
              <a:t>誰かと編集が競合して、わけが分からなくなる</a:t>
            </a:r>
            <a:r>
              <a:rPr lang="en-US" altLang="ja-JP" dirty="0"/>
              <a:t>……</a:t>
            </a:r>
          </a:p>
          <a:p>
            <a:pPr marL="312528" lvl="1" indent="0">
              <a:buNone/>
            </a:pPr>
            <a:r>
              <a:rPr lang="en-US" altLang="ja-JP" dirty="0">
                <a:solidFill>
                  <a:srgbClr val="7030A0"/>
                </a:solidFill>
              </a:rPr>
              <a:t>Editing conflicts with someone else, and it gets confusing…</a:t>
            </a:r>
          </a:p>
          <a:p>
            <a:endParaRPr kumimoji="1" lang="ja-JP" altLang="en-US" dirty="0"/>
          </a:p>
        </p:txBody>
      </p:sp>
      <p:sp>
        <p:nvSpPr>
          <p:cNvPr id="4" name="スライド番号プレースホルダー 3">
            <a:extLst>
              <a:ext uri="{FF2B5EF4-FFF2-40B4-BE49-F238E27FC236}">
                <a16:creationId xmlns:a16="http://schemas.microsoft.com/office/drawing/2014/main" id="{7BD8CE15-5865-44F8-A0F7-AB9BF085AD2B}"/>
              </a:ext>
            </a:extLst>
          </p:cNvPr>
          <p:cNvSpPr>
            <a:spLocks noGrp="1"/>
          </p:cNvSpPr>
          <p:nvPr>
            <p:ph type="sldNum" sz="quarter" idx="12"/>
          </p:nvPr>
        </p:nvSpPr>
        <p:spPr/>
        <p:txBody>
          <a:bodyPr/>
          <a:lstStyle/>
          <a:p>
            <a:fld id="{1ED9C195-5102-47C9-8FC9-1B5F118DAE17}" type="slidenum">
              <a:rPr kumimoji="1" lang="ja-JP" altLang="en-US" smtClean="0"/>
              <a:t>5</a:t>
            </a:fld>
            <a:endParaRPr kumimoji="1" lang="ja-JP" altLang="en-US"/>
          </a:p>
        </p:txBody>
      </p:sp>
      <p:pic>
        <p:nvPicPr>
          <p:cNvPr id="6" name="pasted-image.tif">
            <a:extLst>
              <a:ext uri="{FF2B5EF4-FFF2-40B4-BE49-F238E27FC236}">
                <a16:creationId xmlns:a16="http://schemas.microsoft.com/office/drawing/2014/main" id="{A5AB07FF-BD29-40EE-A408-0A3983AAF03E}"/>
              </a:ext>
            </a:extLst>
          </p:cNvPr>
          <p:cNvPicPr/>
          <p:nvPr/>
        </p:nvPicPr>
        <p:blipFill>
          <a:blip r:embed="rId2"/>
          <a:stretch>
            <a:fillRect/>
          </a:stretch>
        </p:blipFill>
        <p:spPr>
          <a:xfrm>
            <a:off x="3249357" y="2880307"/>
            <a:ext cx="5693286" cy="2563784"/>
          </a:xfrm>
          <a:prstGeom prst="rect">
            <a:avLst/>
          </a:prstGeom>
          <a:ln w="12700">
            <a:miter lim="400000"/>
          </a:ln>
        </p:spPr>
      </p:pic>
      <p:sp>
        <p:nvSpPr>
          <p:cNvPr id="7" name="テキスト ボックス 6">
            <a:extLst>
              <a:ext uri="{FF2B5EF4-FFF2-40B4-BE49-F238E27FC236}">
                <a16:creationId xmlns:a16="http://schemas.microsoft.com/office/drawing/2014/main" id="{8818E875-75CC-1AC1-3223-0F3B45FAF72F}"/>
              </a:ext>
            </a:extLst>
          </p:cNvPr>
          <p:cNvSpPr txBox="1"/>
          <p:nvPr/>
        </p:nvSpPr>
        <p:spPr>
          <a:xfrm>
            <a:off x="6189014" y="1110005"/>
            <a:ext cx="6101542" cy="369332"/>
          </a:xfrm>
          <a:prstGeom prst="rect">
            <a:avLst/>
          </a:prstGeom>
          <a:noFill/>
        </p:spPr>
        <p:txBody>
          <a:bodyPr wrap="square">
            <a:spAutoFit/>
          </a:bodyPr>
          <a:lstStyle/>
          <a:p>
            <a:r>
              <a:rPr lang="ja-JP" altLang="en-US" dirty="0">
                <a:solidFill>
                  <a:srgbClr val="D030D4"/>
                </a:solidFill>
              </a:rPr>
              <a:t>Have you ever had this experience?</a:t>
            </a:r>
          </a:p>
        </p:txBody>
      </p:sp>
    </p:spTree>
    <p:extLst>
      <p:ext uri="{BB962C8B-B14F-4D97-AF65-F5344CB8AC3E}">
        <p14:creationId xmlns:p14="http://schemas.microsoft.com/office/powerpoint/2010/main" val="1038500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5F432C-9619-9EE7-BCAC-4C9AD8B93B72}"/>
              </a:ext>
            </a:extLst>
          </p:cNvPr>
          <p:cNvSpPr>
            <a:spLocks noGrp="1"/>
          </p:cNvSpPr>
          <p:nvPr>
            <p:ph type="title"/>
          </p:nvPr>
        </p:nvSpPr>
        <p:spPr/>
        <p:txBody>
          <a:bodyPr/>
          <a:lstStyle/>
          <a:p>
            <a:r>
              <a:rPr kumimoji="1" lang="ja-JP" altLang="en-US" dirty="0"/>
              <a:t>コミットする</a:t>
            </a:r>
          </a:p>
        </p:txBody>
      </p:sp>
      <p:sp>
        <p:nvSpPr>
          <p:cNvPr id="3" name="コンテンツ プレースホルダー 2">
            <a:extLst>
              <a:ext uri="{FF2B5EF4-FFF2-40B4-BE49-F238E27FC236}">
                <a16:creationId xmlns:a16="http://schemas.microsoft.com/office/drawing/2014/main" id="{54E3A6C9-E99C-FDEC-C7FF-8F0489025957}"/>
              </a:ext>
            </a:extLst>
          </p:cNvPr>
          <p:cNvSpPr>
            <a:spLocks noGrp="1"/>
          </p:cNvSpPr>
          <p:nvPr>
            <p:ph idx="1"/>
          </p:nvPr>
        </p:nvSpPr>
        <p:spPr/>
        <p:txBody>
          <a:bodyPr/>
          <a:lstStyle/>
          <a:p>
            <a:r>
              <a:rPr lang="ja-JP" altLang="en-US" dirty="0"/>
              <a:t>変更をコミットする</a:t>
            </a:r>
            <a:endParaRPr kumimoji="1" lang="ja-JP" altLang="en-US" dirty="0"/>
          </a:p>
        </p:txBody>
      </p:sp>
      <p:sp>
        <p:nvSpPr>
          <p:cNvPr id="5" name="スライド番号プレースホルダー 4">
            <a:extLst>
              <a:ext uri="{FF2B5EF4-FFF2-40B4-BE49-F238E27FC236}">
                <a16:creationId xmlns:a16="http://schemas.microsoft.com/office/drawing/2014/main" id="{C075A75B-269F-662A-8E99-02A580288812}"/>
              </a:ext>
            </a:extLst>
          </p:cNvPr>
          <p:cNvSpPr>
            <a:spLocks noGrp="1"/>
          </p:cNvSpPr>
          <p:nvPr>
            <p:ph type="sldNum" sz="quarter" idx="12"/>
          </p:nvPr>
        </p:nvSpPr>
        <p:spPr/>
        <p:txBody>
          <a:bodyPr/>
          <a:lstStyle/>
          <a:p>
            <a:fld id="{1ED9C195-5102-47C9-8FC9-1B5F118DAE17}" type="slidenum">
              <a:rPr kumimoji="1" lang="ja-JP" altLang="en-US" smtClean="0"/>
              <a:pPr/>
              <a:t>50</a:t>
            </a:fld>
            <a:endParaRPr kumimoji="1" lang="ja-JP" altLang="en-US" dirty="0"/>
          </a:p>
        </p:txBody>
      </p:sp>
      <p:pic>
        <p:nvPicPr>
          <p:cNvPr id="7" name="図 6">
            <a:extLst>
              <a:ext uri="{FF2B5EF4-FFF2-40B4-BE49-F238E27FC236}">
                <a16:creationId xmlns:a16="http://schemas.microsoft.com/office/drawing/2014/main" id="{FEC8CED2-8D7B-F4C4-BDA2-2574C8FDC8C8}"/>
              </a:ext>
            </a:extLst>
          </p:cNvPr>
          <p:cNvPicPr>
            <a:picLocks noChangeAspect="1"/>
          </p:cNvPicPr>
          <p:nvPr/>
        </p:nvPicPr>
        <p:blipFill>
          <a:blip r:embed="rId2"/>
          <a:stretch>
            <a:fillRect/>
          </a:stretch>
        </p:blipFill>
        <p:spPr>
          <a:xfrm>
            <a:off x="1031645" y="2657308"/>
            <a:ext cx="5886493" cy="3090885"/>
          </a:xfrm>
          <a:prstGeom prst="rect">
            <a:avLst/>
          </a:prstGeom>
        </p:spPr>
      </p:pic>
    </p:spTree>
    <p:extLst>
      <p:ext uri="{BB962C8B-B14F-4D97-AF65-F5344CB8AC3E}">
        <p14:creationId xmlns:p14="http://schemas.microsoft.com/office/powerpoint/2010/main" val="3103059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DD8847-A6B7-28DF-135C-634B0D42788C}"/>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3" name="コンテンツ プレースホルダー 2">
            <a:extLst>
              <a:ext uri="{FF2B5EF4-FFF2-40B4-BE49-F238E27FC236}">
                <a16:creationId xmlns:a16="http://schemas.microsoft.com/office/drawing/2014/main" id="{925C582E-9DB0-EE11-2E68-6FADDC41499D}"/>
              </a:ext>
            </a:extLst>
          </p:cNvPr>
          <p:cNvSpPr>
            <a:spLocks noGrp="1"/>
          </p:cNvSpPr>
          <p:nvPr>
            <p:ph idx="1"/>
          </p:nvPr>
        </p:nvSpPr>
        <p:spPr/>
        <p:txBody>
          <a:bodyPr/>
          <a:lstStyle/>
          <a:p>
            <a:r>
              <a:rPr kumimoji="1" lang="en-US" altLang="ja-JP" dirty="0"/>
              <a:t>main</a:t>
            </a:r>
            <a:r>
              <a:rPr kumimoji="1" lang="ja-JP" altLang="en-US" dirty="0"/>
              <a:t>ブランチに移動</a:t>
            </a:r>
          </a:p>
        </p:txBody>
      </p:sp>
      <p:sp>
        <p:nvSpPr>
          <p:cNvPr id="5" name="スライド番号プレースホルダー 4">
            <a:extLst>
              <a:ext uri="{FF2B5EF4-FFF2-40B4-BE49-F238E27FC236}">
                <a16:creationId xmlns:a16="http://schemas.microsoft.com/office/drawing/2014/main" id="{A9BA2B15-BB33-47A0-C030-8E35FAC572F4}"/>
              </a:ext>
            </a:extLst>
          </p:cNvPr>
          <p:cNvSpPr>
            <a:spLocks noGrp="1"/>
          </p:cNvSpPr>
          <p:nvPr>
            <p:ph type="sldNum" sz="quarter" idx="12"/>
          </p:nvPr>
        </p:nvSpPr>
        <p:spPr/>
        <p:txBody>
          <a:bodyPr/>
          <a:lstStyle/>
          <a:p>
            <a:fld id="{1ED9C195-5102-47C9-8FC9-1B5F118DAE17}" type="slidenum">
              <a:rPr kumimoji="1" lang="ja-JP" altLang="en-US" smtClean="0"/>
              <a:pPr/>
              <a:t>51</a:t>
            </a:fld>
            <a:endParaRPr kumimoji="1" lang="ja-JP" altLang="en-US" dirty="0"/>
          </a:p>
        </p:txBody>
      </p:sp>
      <p:pic>
        <p:nvPicPr>
          <p:cNvPr id="9" name="図 8">
            <a:extLst>
              <a:ext uri="{FF2B5EF4-FFF2-40B4-BE49-F238E27FC236}">
                <a16:creationId xmlns:a16="http://schemas.microsoft.com/office/drawing/2014/main" id="{87F1B8DE-BBC7-DD2F-25FA-8809CF64A2D2}"/>
              </a:ext>
            </a:extLst>
          </p:cNvPr>
          <p:cNvPicPr>
            <a:picLocks noChangeAspect="1"/>
          </p:cNvPicPr>
          <p:nvPr/>
        </p:nvPicPr>
        <p:blipFill rotWithShape="1">
          <a:blip r:embed="rId2"/>
          <a:srcRect t="75684"/>
          <a:stretch/>
        </p:blipFill>
        <p:spPr>
          <a:xfrm>
            <a:off x="1306138" y="3673230"/>
            <a:ext cx="2514618" cy="1052679"/>
          </a:xfrm>
          <a:prstGeom prst="rect">
            <a:avLst/>
          </a:prstGeom>
        </p:spPr>
      </p:pic>
      <p:sp>
        <p:nvSpPr>
          <p:cNvPr id="10" name="楕円 9">
            <a:extLst>
              <a:ext uri="{FF2B5EF4-FFF2-40B4-BE49-F238E27FC236}">
                <a16:creationId xmlns:a16="http://schemas.microsoft.com/office/drawing/2014/main" id="{7C38F085-F1F9-8C6F-9640-B61ABC2473D6}"/>
              </a:ext>
            </a:extLst>
          </p:cNvPr>
          <p:cNvSpPr/>
          <p:nvPr/>
        </p:nvSpPr>
        <p:spPr>
          <a:xfrm>
            <a:off x="2780676" y="4309480"/>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5C72299-23E9-85FA-FF7C-6A97697DEE7F}"/>
              </a:ext>
            </a:extLst>
          </p:cNvPr>
          <p:cNvSpPr txBox="1"/>
          <p:nvPr/>
        </p:nvSpPr>
        <p:spPr>
          <a:xfrm>
            <a:off x="2726474" y="3935949"/>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2" name="矢印: 右 11">
            <a:extLst>
              <a:ext uri="{FF2B5EF4-FFF2-40B4-BE49-F238E27FC236}">
                <a16:creationId xmlns:a16="http://schemas.microsoft.com/office/drawing/2014/main" id="{A460FFBE-9CB3-0574-BCE0-A9CA06D41E0E}"/>
              </a:ext>
            </a:extLst>
          </p:cNvPr>
          <p:cNvSpPr/>
          <p:nvPr/>
        </p:nvSpPr>
        <p:spPr>
          <a:xfrm>
            <a:off x="4182256" y="2878111"/>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D603FC3-03D0-ED49-7214-AD819A738CB5}"/>
              </a:ext>
            </a:extLst>
          </p:cNvPr>
          <p:cNvPicPr>
            <a:picLocks noChangeAspect="1"/>
          </p:cNvPicPr>
          <p:nvPr/>
        </p:nvPicPr>
        <p:blipFill rotWithShape="1">
          <a:blip r:embed="rId3"/>
          <a:srcRect l="37392"/>
          <a:stretch/>
        </p:blipFill>
        <p:spPr>
          <a:xfrm>
            <a:off x="6003560" y="2476908"/>
            <a:ext cx="4937730" cy="2847996"/>
          </a:xfrm>
          <a:prstGeom prst="rect">
            <a:avLst/>
          </a:prstGeom>
        </p:spPr>
      </p:pic>
      <p:sp>
        <p:nvSpPr>
          <p:cNvPr id="15" name="テキスト ボックス 14">
            <a:extLst>
              <a:ext uri="{FF2B5EF4-FFF2-40B4-BE49-F238E27FC236}">
                <a16:creationId xmlns:a16="http://schemas.microsoft.com/office/drawing/2014/main" id="{AFD9A9C6-03CE-E80C-69DC-96F157316731}"/>
              </a:ext>
            </a:extLst>
          </p:cNvPr>
          <p:cNvSpPr txBox="1"/>
          <p:nvPr/>
        </p:nvSpPr>
        <p:spPr>
          <a:xfrm>
            <a:off x="6902973" y="3091004"/>
            <a:ext cx="1094282" cy="369332"/>
          </a:xfrm>
          <a:prstGeom prst="rect">
            <a:avLst/>
          </a:prstGeom>
          <a:noFill/>
        </p:spPr>
        <p:txBody>
          <a:bodyPr wrap="square" rtlCol="0">
            <a:spAutoFit/>
          </a:bodyPr>
          <a:lstStyle/>
          <a:p>
            <a:r>
              <a:rPr kumimoji="1" lang="en-US" altLang="ja-JP" b="1" dirty="0">
                <a:solidFill>
                  <a:srgbClr val="FF0000"/>
                </a:solidFill>
              </a:rPr>
              <a:t>select</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1E3DC528-3D7D-DF9A-DCC2-8EE49A239E7C}"/>
              </a:ext>
            </a:extLst>
          </p:cNvPr>
          <p:cNvSpPr/>
          <p:nvPr/>
        </p:nvSpPr>
        <p:spPr>
          <a:xfrm>
            <a:off x="6415795" y="3275670"/>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404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7C5BEE-CC15-F830-04A2-28A565DFC642}"/>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5" name="スライド番号プレースホルダー 4">
            <a:extLst>
              <a:ext uri="{FF2B5EF4-FFF2-40B4-BE49-F238E27FC236}">
                <a16:creationId xmlns:a16="http://schemas.microsoft.com/office/drawing/2014/main" id="{CEE36B94-7CF7-0A49-3066-EB11F1565E36}"/>
              </a:ext>
            </a:extLst>
          </p:cNvPr>
          <p:cNvSpPr>
            <a:spLocks noGrp="1"/>
          </p:cNvSpPr>
          <p:nvPr>
            <p:ph type="sldNum" sz="quarter" idx="12"/>
          </p:nvPr>
        </p:nvSpPr>
        <p:spPr/>
        <p:txBody>
          <a:bodyPr/>
          <a:lstStyle/>
          <a:p>
            <a:fld id="{1ED9C195-5102-47C9-8FC9-1B5F118DAE17}" type="slidenum">
              <a:rPr kumimoji="1" lang="ja-JP" altLang="en-US" smtClean="0"/>
              <a:pPr/>
              <a:t>52</a:t>
            </a:fld>
            <a:endParaRPr kumimoji="1" lang="ja-JP" altLang="en-US" dirty="0"/>
          </a:p>
        </p:txBody>
      </p:sp>
      <p:pic>
        <p:nvPicPr>
          <p:cNvPr id="7" name="図 6">
            <a:extLst>
              <a:ext uri="{FF2B5EF4-FFF2-40B4-BE49-F238E27FC236}">
                <a16:creationId xmlns:a16="http://schemas.microsoft.com/office/drawing/2014/main" id="{61296326-A262-EF31-056C-BF24CA160728}"/>
              </a:ext>
            </a:extLst>
          </p:cNvPr>
          <p:cNvPicPr>
            <a:picLocks noChangeAspect="1"/>
          </p:cNvPicPr>
          <p:nvPr/>
        </p:nvPicPr>
        <p:blipFill>
          <a:blip r:embed="rId2"/>
          <a:stretch>
            <a:fillRect/>
          </a:stretch>
        </p:blipFill>
        <p:spPr>
          <a:xfrm>
            <a:off x="1231756" y="2957505"/>
            <a:ext cx="3762403" cy="1857389"/>
          </a:xfrm>
          <a:prstGeom prst="rect">
            <a:avLst/>
          </a:prstGeom>
        </p:spPr>
      </p:pic>
      <p:sp>
        <p:nvSpPr>
          <p:cNvPr id="8" name="楕円 7">
            <a:extLst>
              <a:ext uri="{FF2B5EF4-FFF2-40B4-BE49-F238E27FC236}">
                <a16:creationId xmlns:a16="http://schemas.microsoft.com/office/drawing/2014/main" id="{79EDFC75-0741-760E-30CE-9827B809C05C}"/>
              </a:ext>
            </a:extLst>
          </p:cNvPr>
          <p:cNvSpPr/>
          <p:nvPr/>
        </p:nvSpPr>
        <p:spPr>
          <a:xfrm>
            <a:off x="2690735" y="4459382"/>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7A72D44-567E-D97E-E35B-03DB082271CD}"/>
              </a:ext>
            </a:extLst>
          </p:cNvPr>
          <p:cNvSpPr txBox="1"/>
          <p:nvPr/>
        </p:nvSpPr>
        <p:spPr>
          <a:xfrm>
            <a:off x="1654824" y="3662746"/>
            <a:ext cx="3762402" cy="369332"/>
          </a:xfrm>
          <a:prstGeom prst="rect">
            <a:avLst/>
          </a:prstGeom>
          <a:noFill/>
        </p:spPr>
        <p:txBody>
          <a:bodyPr wrap="square" rtlCol="0">
            <a:spAutoFit/>
          </a:bodyPr>
          <a:lstStyle/>
          <a:p>
            <a:r>
              <a:rPr kumimoji="1" lang="en-US" altLang="ja-JP" b="1" dirty="0">
                <a:solidFill>
                  <a:srgbClr val="FF0000"/>
                </a:solidFill>
              </a:rPr>
              <a:t>main</a:t>
            </a:r>
            <a:r>
              <a:rPr kumimoji="1" lang="ja-JP" altLang="en-US" b="1" dirty="0">
                <a:solidFill>
                  <a:srgbClr val="FF0000"/>
                </a:solidFill>
              </a:rPr>
              <a:t>ブランチになっていることを確認</a:t>
            </a:r>
          </a:p>
        </p:txBody>
      </p:sp>
      <p:sp>
        <p:nvSpPr>
          <p:cNvPr id="10" name="矢印: 右 9">
            <a:extLst>
              <a:ext uri="{FF2B5EF4-FFF2-40B4-BE49-F238E27FC236}">
                <a16:creationId xmlns:a16="http://schemas.microsoft.com/office/drawing/2014/main" id="{FC35B568-9145-39A0-5202-44E90032130C}"/>
              </a:ext>
            </a:extLst>
          </p:cNvPr>
          <p:cNvSpPr/>
          <p:nvPr/>
        </p:nvSpPr>
        <p:spPr>
          <a:xfrm>
            <a:off x="5417226" y="2957505"/>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28A5439-F31C-E70A-7C50-F1C2D01817F2}"/>
              </a:ext>
            </a:extLst>
          </p:cNvPr>
          <p:cNvPicPr>
            <a:picLocks noChangeAspect="1"/>
          </p:cNvPicPr>
          <p:nvPr/>
        </p:nvPicPr>
        <p:blipFill rotWithShape="1">
          <a:blip r:embed="rId3"/>
          <a:srcRect l="29374"/>
          <a:stretch/>
        </p:blipFill>
        <p:spPr>
          <a:xfrm>
            <a:off x="6774776" y="1897139"/>
            <a:ext cx="4835877" cy="3778441"/>
          </a:xfrm>
          <a:prstGeom prst="rect">
            <a:avLst/>
          </a:prstGeom>
        </p:spPr>
      </p:pic>
      <p:sp>
        <p:nvSpPr>
          <p:cNvPr id="13" name="楕円 12">
            <a:extLst>
              <a:ext uri="{FF2B5EF4-FFF2-40B4-BE49-F238E27FC236}">
                <a16:creationId xmlns:a16="http://schemas.microsoft.com/office/drawing/2014/main" id="{2BF866D8-9A05-A8DB-7060-80F066C940FC}"/>
              </a:ext>
            </a:extLst>
          </p:cNvPr>
          <p:cNvSpPr/>
          <p:nvPr/>
        </p:nvSpPr>
        <p:spPr>
          <a:xfrm>
            <a:off x="7587522" y="193004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30CBA39-274D-0032-29E4-0789F8257763}"/>
              </a:ext>
            </a:extLst>
          </p:cNvPr>
          <p:cNvSpPr/>
          <p:nvPr/>
        </p:nvSpPr>
        <p:spPr>
          <a:xfrm>
            <a:off x="7831111" y="3580244"/>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FBCDE1E-69FA-873B-C93D-1105BF3708A9}"/>
              </a:ext>
            </a:extLst>
          </p:cNvPr>
          <p:cNvSpPr/>
          <p:nvPr/>
        </p:nvSpPr>
        <p:spPr>
          <a:xfrm>
            <a:off x="8887446" y="354650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412BEBD-5E48-0585-6F16-A3A399545E34}"/>
              </a:ext>
            </a:extLst>
          </p:cNvPr>
          <p:cNvSpPr txBox="1"/>
          <p:nvPr/>
        </p:nvSpPr>
        <p:spPr>
          <a:xfrm>
            <a:off x="7311513" y="1256788"/>
            <a:ext cx="3762402" cy="369332"/>
          </a:xfrm>
          <a:prstGeom prst="rect">
            <a:avLst/>
          </a:prstGeom>
          <a:noFill/>
        </p:spPr>
        <p:txBody>
          <a:bodyPr wrap="square" rtlCol="0">
            <a:spAutoFit/>
          </a:bodyPr>
          <a:lstStyle/>
          <a:p>
            <a:r>
              <a:rPr kumimoji="1" lang="en-US" altLang="ja-JP" b="1" dirty="0">
                <a:solidFill>
                  <a:srgbClr val="FF0000"/>
                </a:solidFill>
              </a:rPr>
              <a:t>Merge Branch </a:t>
            </a:r>
            <a:r>
              <a:rPr kumimoji="1" lang="ja-JP" altLang="en-US" b="1" dirty="0">
                <a:solidFill>
                  <a:srgbClr val="FF0000"/>
                </a:solidFill>
              </a:rPr>
              <a:t>を選択</a:t>
            </a:r>
          </a:p>
        </p:txBody>
      </p:sp>
    </p:spTree>
    <p:extLst>
      <p:ext uri="{BB962C8B-B14F-4D97-AF65-F5344CB8AC3E}">
        <p14:creationId xmlns:p14="http://schemas.microsoft.com/office/powerpoint/2010/main" val="2860003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0A6C6-9FAE-FF9F-469C-3C7D15A386B9}"/>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3" name="コンテンツ プレースホルダー 2">
            <a:extLst>
              <a:ext uri="{FF2B5EF4-FFF2-40B4-BE49-F238E27FC236}">
                <a16:creationId xmlns:a16="http://schemas.microsoft.com/office/drawing/2014/main" id="{B5B25E86-D703-8608-A638-56A824E2BFFF}"/>
              </a:ext>
            </a:extLst>
          </p:cNvPr>
          <p:cNvSpPr>
            <a:spLocks noGrp="1"/>
          </p:cNvSpPr>
          <p:nvPr>
            <p:ph idx="1"/>
          </p:nvPr>
        </p:nvSpPr>
        <p:spPr/>
        <p:txBody>
          <a:bodyPr/>
          <a:lstStyle/>
          <a:p>
            <a:r>
              <a:rPr kumimoji="1" lang="en-US" altLang="ja-JP" dirty="0" err="1"/>
              <a:t>Mergh</a:t>
            </a:r>
            <a:r>
              <a:rPr kumimoji="1" lang="ja-JP" altLang="en-US" dirty="0"/>
              <a:t>させたいブランチを選択 </a:t>
            </a:r>
            <a:endParaRPr lang="en-US" altLang="ja-JP" dirty="0"/>
          </a:p>
          <a:p>
            <a:r>
              <a:rPr kumimoji="1" lang="en-US" altLang="ja-JP" dirty="0"/>
              <a:t>“date-info”</a:t>
            </a:r>
            <a:r>
              <a:rPr kumimoji="1" lang="ja-JP" altLang="en-US" dirty="0"/>
              <a:t>を選択</a:t>
            </a:r>
          </a:p>
        </p:txBody>
      </p:sp>
      <p:sp>
        <p:nvSpPr>
          <p:cNvPr id="5" name="スライド番号プレースホルダー 4">
            <a:extLst>
              <a:ext uri="{FF2B5EF4-FFF2-40B4-BE49-F238E27FC236}">
                <a16:creationId xmlns:a16="http://schemas.microsoft.com/office/drawing/2014/main" id="{DB5D65DE-72C1-D258-ACB0-FB004DCBB748}"/>
              </a:ext>
            </a:extLst>
          </p:cNvPr>
          <p:cNvSpPr>
            <a:spLocks noGrp="1"/>
          </p:cNvSpPr>
          <p:nvPr>
            <p:ph type="sldNum" sz="quarter" idx="12"/>
          </p:nvPr>
        </p:nvSpPr>
        <p:spPr/>
        <p:txBody>
          <a:bodyPr/>
          <a:lstStyle/>
          <a:p>
            <a:fld id="{1ED9C195-5102-47C9-8FC9-1B5F118DAE17}" type="slidenum">
              <a:rPr kumimoji="1" lang="ja-JP" altLang="en-US" smtClean="0"/>
              <a:pPr/>
              <a:t>53</a:t>
            </a:fld>
            <a:endParaRPr kumimoji="1" lang="ja-JP" altLang="en-US" dirty="0"/>
          </a:p>
        </p:txBody>
      </p:sp>
      <p:pic>
        <p:nvPicPr>
          <p:cNvPr id="7" name="図 6">
            <a:extLst>
              <a:ext uri="{FF2B5EF4-FFF2-40B4-BE49-F238E27FC236}">
                <a16:creationId xmlns:a16="http://schemas.microsoft.com/office/drawing/2014/main" id="{D5737775-53B3-EAD7-2859-00A53A3CA5F0}"/>
              </a:ext>
            </a:extLst>
          </p:cNvPr>
          <p:cNvPicPr>
            <a:picLocks noChangeAspect="1"/>
          </p:cNvPicPr>
          <p:nvPr/>
        </p:nvPicPr>
        <p:blipFill>
          <a:blip r:embed="rId2"/>
          <a:stretch>
            <a:fillRect/>
          </a:stretch>
        </p:blipFill>
        <p:spPr>
          <a:xfrm>
            <a:off x="728785" y="2890023"/>
            <a:ext cx="8358249" cy="2948009"/>
          </a:xfrm>
          <a:prstGeom prst="rect">
            <a:avLst/>
          </a:prstGeom>
        </p:spPr>
      </p:pic>
    </p:spTree>
    <p:extLst>
      <p:ext uri="{BB962C8B-B14F-4D97-AF65-F5344CB8AC3E}">
        <p14:creationId xmlns:p14="http://schemas.microsoft.com/office/powerpoint/2010/main" val="3091820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ED77F6-DF33-C459-A195-8F52E7575FFE}"/>
              </a:ext>
            </a:extLst>
          </p:cNvPr>
          <p:cNvSpPr>
            <a:spLocks noGrp="1"/>
          </p:cNvSpPr>
          <p:nvPr>
            <p:ph type="title"/>
          </p:nvPr>
        </p:nvSpPr>
        <p:spPr/>
        <p:txBody>
          <a:bodyPr/>
          <a:lstStyle/>
          <a:p>
            <a:r>
              <a:rPr lang="ja-JP" altLang="en-US" dirty="0"/>
              <a:t>確認 </a:t>
            </a:r>
            <a:endParaRPr kumimoji="1" lang="ja-JP" altLang="en-US" dirty="0"/>
          </a:p>
        </p:txBody>
      </p:sp>
      <p:sp>
        <p:nvSpPr>
          <p:cNvPr id="3" name="コンテンツ プレースホルダー 2">
            <a:extLst>
              <a:ext uri="{FF2B5EF4-FFF2-40B4-BE49-F238E27FC236}">
                <a16:creationId xmlns:a16="http://schemas.microsoft.com/office/drawing/2014/main" id="{A9E8827F-42F0-1E10-3070-8C262B6CEF63}"/>
              </a:ext>
            </a:extLst>
          </p:cNvPr>
          <p:cNvSpPr>
            <a:spLocks noGrp="1"/>
          </p:cNvSpPr>
          <p:nvPr>
            <p:ph idx="1"/>
          </p:nvPr>
        </p:nvSpPr>
        <p:spPr/>
        <p:txBody>
          <a:bodyPr/>
          <a:lstStyle/>
          <a:p>
            <a:r>
              <a:rPr lang="en-US" altLang="ja-JP" dirty="0"/>
              <a:t>m</a:t>
            </a:r>
            <a:r>
              <a:rPr kumimoji="1" lang="en-US" altLang="ja-JP" dirty="0"/>
              <a:t>ain</a:t>
            </a:r>
            <a:r>
              <a:rPr kumimoji="1" lang="ja-JP" altLang="en-US" dirty="0"/>
              <a:t>ブランチの</a:t>
            </a:r>
            <a:r>
              <a:rPr kumimoji="1" lang="en-US" altLang="ja-JP" dirty="0"/>
              <a:t>”index.html”</a:t>
            </a:r>
            <a:r>
              <a:rPr kumimoji="1" lang="ja-JP" altLang="en-US" dirty="0"/>
              <a:t>に変更が反映されているかの確認</a:t>
            </a:r>
          </a:p>
        </p:txBody>
      </p:sp>
      <p:sp>
        <p:nvSpPr>
          <p:cNvPr id="5" name="スライド番号プレースホルダー 4">
            <a:extLst>
              <a:ext uri="{FF2B5EF4-FFF2-40B4-BE49-F238E27FC236}">
                <a16:creationId xmlns:a16="http://schemas.microsoft.com/office/drawing/2014/main" id="{DC2512DF-233C-AFA9-B08D-67DA21BCD07E}"/>
              </a:ext>
            </a:extLst>
          </p:cNvPr>
          <p:cNvSpPr>
            <a:spLocks noGrp="1"/>
          </p:cNvSpPr>
          <p:nvPr>
            <p:ph type="sldNum" sz="quarter" idx="12"/>
          </p:nvPr>
        </p:nvSpPr>
        <p:spPr/>
        <p:txBody>
          <a:bodyPr/>
          <a:lstStyle/>
          <a:p>
            <a:fld id="{1ED9C195-5102-47C9-8FC9-1B5F118DAE17}" type="slidenum">
              <a:rPr kumimoji="1" lang="ja-JP" altLang="en-US" smtClean="0"/>
              <a:pPr/>
              <a:t>54</a:t>
            </a:fld>
            <a:endParaRPr kumimoji="1" lang="ja-JP" altLang="en-US" dirty="0"/>
          </a:p>
        </p:txBody>
      </p:sp>
      <p:pic>
        <p:nvPicPr>
          <p:cNvPr id="7" name="図 6">
            <a:extLst>
              <a:ext uri="{FF2B5EF4-FFF2-40B4-BE49-F238E27FC236}">
                <a16:creationId xmlns:a16="http://schemas.microsoft.com/office/drawing/2014/main" id="{42E3D415-CE8F-BF9D-8C95-36FD5E8E7AB9}"/>
              </a:ext>
            </a:extLst>
          </p:cNvPr>
          <p:cNvPicPr>
            <a:picLocks noChangeAspect="1"/>
          </p:cNvPicPr>
          <p:nvPr/>
        </p:nvPicPr>
        <p:blipFill>
          <a:blip r:embed="rId2"/>
          <a:stretch>
            <a:fillRect/>
          </a:stretch>
        </p:blipFill>
        <p:spPr>
          <a:xfrm>
            <a:off x="6383126" y="2026825"/>
            <a:ext cx="3540547" cy="4144235"/>
          </a:xfrm>
          <a:prstGeom prst="rect">
            <a:avLst/>
          </a:prstGeom>
        </p:spPr>
      </p:pic>
      <p:sp>
        <p:nvSpPr>
          <p:cNvPr id="8" name="楕円 7">
            <a:extLst>
              <a:ext uri="{FF2B5EF4-FFF2-40B4-BE49-F238E27FC236}">
                <a16:creationId xmlns:a16="http://schemas.microsoft.com/office/drawing/2014/main" id="{95043190-3D54-BA63-96FB-DA28A3D1C4EB}"/>
              </a:ext>
            </a:extLst>
          </p:cNvPr>
          <p:cNvSpPr/>
          <p:nvPr/>
        </p:nvSpPr>
        <p:spPr>
          <a:xfrm>
            <a:off x="7247745" y="5964946"/>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0319991-E266-CFFA-37A1-52C43B2135AE}"/>
              </a:ext>
            </a:extLst>
          </p:cNvPr>
          <p:cNvSpPr/>
          <p:nvPr/>
        </p:nvSpPr>
        <p:spPr>
          <a:xfrm>
            <a:off x="7570033" y="3000128"/>
            <a:ext cx="2803160" cy="11596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9995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2332A1-BCF3-1EF6-FBAD-329863B1ECEC}"/>
              </a:ext>
            </a:extLst>
          </p:cNvPr>
          <p:cNvSpPr>
            <a:spLocks noGrp="1"/>
          </p:cNvSpPr>
          <p:nvPr>
            <p:ph type="title"/>
          </p:nvPr>
        </p:nvSpPr>
        <p:spPr/>
        <p:txBody>
          <a:bodyPr/>
          <a:lstStyle/>
          <a:p>
            <a:r>
              <a:rPr lang="en-US" altLang="ja-JP" dirty="0" err="1"/>
              <a:t>Push:Remote</a:t>
            </a:r>
            <a:r>
              <a:rPr lang="ja-JP" altLang="en-US" dirty="0"/>
              <a:t>に反映させる</a:t>
            </a:r>
            <a:endParaRPr kumimoji="1" lang="ja-JP" altLang="en-US" dirty="0"/>
          </a:p>
        </p:txBody>
      </p:sp>
      <p:sp>
        <p:nvSpPr>
          <p:cNvPr id="5" name="スライド番号プレースホルダー 4">
            <a:extLst>
              <a:ext uri="{FF2B5EF4-FFF2-40B4-BE49-F238E27FC236}">
                <a16:creationId xmlns:a16="http://schemas.microsoft.com/office/drawing/2014/main" id="{B8767EFA-0C10-DDCA-06AF-F89C47693129}"/>
              </a:ext>
            </a:extLst>
          </p:cNvPr>
          <p:cNvSpPr>
            <a:spLocks noGrp="1"/>
          </p:cNvSpPr>
          <p:nvPr>
            <p:ph type="sldNum" sz="quarter" idx="12"/>
          </p:nvPr>
        </p:nvSpPr>
        <p:spPr/>
        <p:txBody>
          <a:bodyPr/>
          <a:lstStyle/>
          <a:p>
            <a:fld id="{1ED9C195-5102-47C9-8FC9-1B5F118DAE17}" type="slidenum">
              <a:rPr kumimoji="1" lang="ja-JP" altLang="en-US" smtClean="0"/>
              <a:pPr/>
              <a:t>55</a:t>
            </a:fld>
            <a:endParaRPr kumimoji="1" lang="ja-JP" altLang="en-US" dirty="0"/>
          </a:p>
        </p:txBody>
      </p:sp>
      <p:pic>
        <p:nvPicPr>
          <p:cNvPr id="7" name="図 6">
            <a:extLst>
              <a:ext uri="{FF2B5EF4-FFF2-40B4-BE49-F238E27FC236}">
                <a16:creationId xmlns:a16="http://schemas.microsoft.com/office/drawing/2014/main" id="{4E7FF505-4918-A356-3E73-8FBF60B43AE1}"/>
              </a:ext>
            </a:extLst>
          </p:cNvPr>
          <p:cNvPicPr>
            <a:picLocks noChangeAspect="1"/>
          </p:cNvPicPr>
          <p:nvPr/>
        </p:nvPicPr>
        <p:blipFill>
          <a:blip r:embed="rId2"/>
          <a:stretch>
            <a:fillRect/>
          </a:stretch>
        </p:blipFill>
        <p:spPr>
          <a:xfrm>
            <a:off x="939498" y="2117586"/>
            <a:ext cx="5741006" cy="3222566"/>
          </a:xfrm>
          <a:prstGeom prst="rect">
            <a:avLst/>
          </a:prstGeom>
        </p:spPr>
      </p:pic>
      <p:sp>
        <p:nvSpPr>
          <p:cNvPr id="8" name="楕円 7">
            <a:extLst>
              <a:ext uri="{FF2B5EF4-FFF2-40B4-BE49-F238E27FC236}">
                <a16:creationId xmlns:a16="http://schemas.microsoft.com/office/drawing/2014/main" id="{F8086019-2C40-3627-194A-CBB05B2A6C2A}"/>
              </a:ext>
            </a:extLst>
          </p:cNvPr>
          <p:cNvSpPr/>
          <p:nvPr/>
        </p:nvSpPr>
        <p:spPr>
          <a:xfrm>
            <a:off x="1266670" y="2794526"/>
            <a:ext cx="2443396"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07C87BD-C6BF-0180-1D88-AC9769DEA9D1}"/>
              </a:ext>
            </a:extLst>
          </p:cNvPr>
          <p:cNvSpPr txBox="1"/>
          <p:nvPr/>
        </p:nvSpPr>
        <p:spPr>
          <a:xfrm>
            <a:off x="1266670" y="3429000"/>
            <a:ext cx="3762402" cy="369332"/>
          </a:xfrm>
          <a:prstGeom prst="rect">
            <a:avLst/>
          </a:prstGeom>
          <a:noFill/>
        </p:spPr>
        <p:txBody>
          <a:bodyPr wrap="square" rtlCol="0">
            <a:spAutoFit/>
          </a:bodyPr>
          <a:lstStyle/>
          <a:p>
            <a:r>
              <a:rPr kumimoji="1" lang="en-US" altLang="ja-JP" b="1" dirty="0">
                <a:solidFill>
                  <a:srgbClr val="FF0000"/>
                </a:solidFill>
              </a:rPr>
              <a:t>Click</a:t>
            </a:r>
            <a:r>
              <a:rPr kumimoji="1" lang="ja-JP" altLang="en-US" b="1" dirty="0">
                <a:solidFill>
                  <a:srgbClr val="FF0000"/>
                </a:solidFill>
              </a:rPr>
              <a:t>し反映</a:t>
            </a:r>
          </a:p>
        </p:txBody>
      </p:sp>
      <p:sp>
        <p:nvSpPr>
          <p:cNvPr id="10" name="矢印: 右 9">
            <a:extLst>
              <a:ext uri="{FF2B5EF4-FFF2-40B4-BE49-F238E27FC236}">
                <a16:creationId xmlns:a16="http://schemas.microsoft.com/office/drawing/2014/main" id="{20914DB4-D380-5B44-F88C-3F524781B108}"/>
              </a:ext>
            </a:extLst>
          </p:cNvPr>
          <p:cNvSpPr/>
          <p:nvPr/>
        </p:nvSpPr>
        <p:spPr>
          <a:xfrm>
            <a:off x="6947941" y="3282846"/>
            <a:ext cx="1334125" cy="637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483295E-884C-0640-6C22-30F3507091BF}"/>
              </a:ext>
            </a:extLst>
          </p:cNvPr>
          <p:cNvSpPr txBox="1"/>
          <p:nvPr/>
        </p:nvSpPr>
        <p:spPr>
          <a:xfrm>
            <a:off x="8817269" y="1277422"/>
            <a:ext cx="2302577" cy="369332"/>
          </a:xfrm>
          <a:prstGeom prst="rect">
            <a:avLst/>
          </a:prstGeom>
          <a:noFill/>
        </p:spPr>
        <p:txBody>
          <a:bodyPr wrap="square" rtlCol="0">
            <a:spAutoFit/>
          </a:bodyPr>
          <a:lstStyle/>
          <a:p>
            <a:r>
              <a:rPr kumimoji="1" lang="en-US" altLang="ja-JP" b="1" dirty="0" err="1"/>
              <a:t>Github</a:t>
            </a:r>
            <a:r>
              <a:rPr kumimoji="1" lang="ja-JP" altLang="en-US" b="1" dirty="0"/>
              <a:t>を開き確認</a:t>
            </a:r>
          </a:p>
        </p:txBody>
      </p:sp>
      <p:pic>
        <p:nvPicPr>
          <p:cNvPr id="12" name="図 11">
            <a:extLst>
              <a:ext uri="{FF2B5EF4-FFF2-40B4-BE49-F238E27FC236}">
                <a16:creationId xmlns:a16="http://schemas.microsoft.com/office/drawing/2014/main" id="{5873477F-3E09-10D5-7332-FE523E99DBEB}"/>
              </a:ext>
            </a:extLst>
          </p:cNvPr>
          <p:cNvPicPr>
            <a:picLocks noChangeAspect="1"/>
          </p:cNvPicPr>
          <p:nvPr/>
        </p:nvPicPr>
        <p:blipFill>
          <a:blip r:embed="rId3"/>
          <a:stretch>
            <a:fillRect/>
          </a:stretch>
        </p:blipFill>
        <p:spPr>
          <a:xfrm>
            <a:off x="8382000" y="2347335"/>
            <a:ext cx="3911872" cy="2763069"/>
          </a:xfrm>
          <a:prstGeom prst="rect">
            <a:avLst/>
          </a:prstGeom>
        </p:spPr>
      </p:pic>
    </p:spTree>
    <p:extLst>
      <p:ext uri="{BB962C8B-B14F-4D97-AF65-F5344CB8AC3E}">
        <p14:creationId xmlns:p14="http://schemas.microsoft.com/office/powerpoint/2010/main" val="257601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DD5F9-B416-8E8F-22E1-0F8CD20A1503}"/>
              </a:ext>
            </a:extLst>
          </p:cNvPr>
          <p:cNvSpPr>
            <a:spLocks noGrp="1"/>
          </p:cNvSpPr>
          <p:nvPr>
            <p:ph type="title"/>
          </p:nvPr>
        </p:nvSpPr>
        <p:spPr/>
        <p:txBody>
          <a:bodyPr/>
          <a:lstStyle/>
          <a:p>
            <a:pPr algn="ctr"/>
            <a:r>
              <a:rPr lang="en-US" altLang="ja-JP" dirty="0"/>
              <a:t>Participants -info</a:t>
            </a:r>
            <a:endParaRPr kumimoji="1" lang="ja-JP" altLang="en-US" dirty="0"/>
          </a:p>
        </p:txBody>
      </p:sp>
      <p:sp>
        <p:nvSpPr>
          <p:cNvPr id="3" name="テキスト プレースホルダー 2">
            <a:extLst>
              <a:ext uri="{FF2B5EF4-FFF2-40B4-BE49-F238E27FC236}">
                <a16:creationId xmlns:a16="http://schemas.microsoft.com/office/drawing/2014/main" id="{1003E3E3-093F-9B88-889C-82DF4A55F78B}"/>
              </a:ext>
            </a:extLst>
          </p:cNvPr>
          <p:cNvSpPr>
            <a:spLocks noGrp="1"/>
          </p:cNvSpPr>
          <p:nvPr>
            <p:ph type="body"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757C5A-7AA4-F035-800B-08CBD1CD3184}"/>
              </a:ext>
            </a:extLst>
          </p:cNvPr>
          <p:cNvSpPr>
            <a:spLocks noGrp="1"/>
          </p:cNvSpPr>
          <p:nvPr>
            <p:ph type="sldNum" sz="quarter" idx="12"/>
          </p:nvPr>
        </p:nvSpPr>
        <p:spPr>
          <a:xfrm>
            <a:off x="9196361" y="6386330"/>
            <a:ext cx="2743200" cy="365125"/>
          </a:xfrm>
        </p:spPr>
        <p:txBody>
          <a:bodyPr/>
          <a:lstStyle/>
          <a:p>
            <a:fld id="{1ED9C195-5102-47C9-8FC9-1B5F118DAE17}" type="slidenum">
              <a:rPr kumimoji="1" lang="ja-JP" altLang="en-US" smtClean="0"/>
              <a:t>56</a:t>
            </a:fld>
            <a:endParaRPr kumimoji="1" lang="ja-JP" altLang="en-US"/>
          </a:p>
        </p:txBody>
      </p:sp>
    </p:spTree>
    <p:extLst>
      <p:ext uri="{BB962C8B-B14F-4D97-AF65-F5344CB8AC3E}">
        <p14:creationId xmlns:p14="http://schemas.microsoft.com/office/powerpoint/2010/main" val="2837535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CA493-AFAE-0574-5AB1-6EB2EEDD4FE1}"/>
              </a:ext>
            </a:extLst>
          </p:cNvPr>
          <p:cNvSpPr>
            <a:spLocks noGrp="1"/>
          </p:cNvSpPr>
          <p:nvPr>
            <p:ph type="title"/>
          </p:nvPr>
        </p:nvSpPr>
        <p:spPr/>
        <p:txBody>
          <a:bodyPr/>
          <a:lstStyle/>
          <a:p>
            <a:r>
              <a:rPr lang="ja-JP" altLang="en-US" dirty="0"/>
              <a:t>ブランチの作成</a:t>
            </a:r>
            <a:endParaRPr kumimoji="1" lang="ja-JP" altLang="en-US" dirty="0"/>
          </a:p>
        </p:txBody>
      </p:sp>
      <p:sp>
        <p:nvSpPr>
          <p:cNvPr id="5" name="スライド番号プレースホルダー 4">
            <a:extLst>
              <a:ext uri="{FF2B5EF4-FFF2-40B4-BE49-F238E27FC236}">
                <a16:creationId xmlns:a16="http://schemas.microsoft.com/office/drawing/2014/main" id="{0675D0DD-83A5-D56D-25DD-B7F8C35E4494}"/>
              </a:ext>
            </a:extLst>
          </p:cNvPr>
          <p:cNvSpPr>
            <a:spLocks noGrp="1"/>
          </p:cNvSpPr>
          <p:nvPr>
            <p:ph type="sldNum" sz="quarter" idx="12"/>
          </p:nvPr>
        </p:nvSpPr>
        <p:spPr/>
        <p:txBody>
          <a:bodyPr/>
          <a:lstStyle/>
          <a:p>
            <a:fld id="{1ED9C195-5102-47C9-8FC9-1B5F118DAE17}" type="slidenum">
              <a:rPr kumimoji="1" lang="ja-JP" altLang="en-US" smtClean="0"/>
              <a:pPr/>
              <a:t>57</a:t>
            </a:fld>
            <a:endParaRPr kumimoji="1" lang="ja-JP" altLang="en-US" dirty="0"/>
          </a:p>
        </p:txBody>
      </p:sp>
      <p:pic>
        <p:nvPicPr>
          <p:cNvPr id="7" name="図 6">
            <a:extLst>
              <a:ext uri="{FF2B5EF4-FFF2-40B4-BE49-F238E27FC236}">
                <a16:creationId xmlns:a16="http://schemas.microsoft.com/office/drawing/2014/main" id="{AA5CBA00-0198-2469-A931-F5FFF8857301}"/>
              </a:ext>
            </a:extLst>
          </p:cNvPr>
          <p:cNvPicPr>
            <a:picLocks noChangeAspect="1"/>
          </p:cNvPicPr>
          <p:nvPr/>
        </p:nvPicPr>
        <p:blipFill rotWithShape="1">
          <a:blip r:embed="rId2"/>
          <a:srcRect t="53961" r="27574"/>
          <a:stretch/>
        </p:blipFill>
        <p:spPr>
          <a:xfrm>
            <a:off x="376526" y="4092314"/>
            <a:ext cx="4615199" cy="2032549"/>
          </a:xfrm>
          <a:prstGeom prst="rect">
            <a:avLst/>
          </a:prstGeom>
        </p:spPr>
      </p:pic>
      <p:sp>
        <p:nvSpPr>
          <p:cNvPr id="8" name="楕円 7">
            <a:extLst>
              <a:ext uri="{FF2B5EF4-FFF2-40B4-BE49-F238E27FC236}">
                <a16:creationId xmlns:a16="http://schemas.microsoft.com/office/drawing/2014/main" id="{C2592819-BDE8-6CA7-1801-6EA2CC01861A}"/>
              </a:ext>
            </a:extLst>
          </p:cNvPr>
          <p:cNvSpPr/>
          <p:nvPr/>
        </p:nvSpPr>
        <p:spPr>
          <a:xfrm>
            <a:off x="2323473" y="5718747"/>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BA3D617-F278-FE99-8FF4-11BB96F96B68}"/>
              </a:ext>
            </a:extLst>
          </p:cNvPr>
          <p:cNvSpPr txBox="1"/>
          <p:nvPr/>
        </p:nvSpPr>
        <p:spPr>
          <a:xfrm>
            <a:off x="2166076" y="5396819"/>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BFB35DD6-C6C7-C005-D6CC-9500B618827E}"/>
              </a:ext>
            </a:extLst>
          </p:cNvPr>
          <p:cNvSpPr/>
          <p:nvPr/>
        </p:nvSpPr>
        <p:spPr>
          <a:xfrm>
            <a:off x="4467069" y="2788170"/>
            <a:ext cx="1341620" cy="846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49288CB-07BE-B03B-4615-F0420669C372}"/>
              </a:ext>
            </a:extLst>
          </p:cNvPr>
          <p:cNvPicPr>
            <a:picLocks noChangeAspect="1"/>
          </p:cNvPicPr>
          <p:nvPr/>
        </p:nvPicPr>
        <p:blipFill>
          <a:blip r:embed="rId3"/>
          <a:stretch>
            <a:fillRect/>
          </a:stretch>
        </p:blipFill>
        <p:spPr>
          <a:xfrm>
            <a:off x="6096000" y="1943302"/>
            <a:ext cx="5217393" cy="2484049"/>
          </a:xfrm>
          <a:prstGeom prst="rect">
            <a:avLst/>
          </a:prstGeom>
        </p:spPr>
      </p:pic>
      <p:sp>
        <p:nvSpPr>
          <p:cNvPr id="14" name="楕円 13">
            <a:extLst>
              <a:ext uri="{FF2B5EF4-FFF2-40B4-BE49-F238E27FC236}">
                <a16:creationId xmlns:a16="http://schemas.microsoft.com/office/drawing/2014/main" id="{A3841DB8-F839-D5E5-B8CE-94ABAFBDDDDB}"/>
              </a:ext>
            </a:extLst>
          </p:cNvPr>
          <p:cNvSpPr/>
          <p:nvPr/>
        </p:nvSpPr>
        <p:spPr>
          <a:xfrm>
            <a:off x="7587533" y="2086123"/>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12818C1-CFA8-AC3B-C0C1-297179F56A3B}"/>
              </a:ext>
            </a:extLst>
          </p:cNvPr>
          <p:cNvSpPr txBox="1"/>
          <p:nvPr/>
        </p:nvSpPr>
        <p:spPr>
          <a:xfrm>
            <a:off x="7430136" y="1755797"/>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538993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FEDE0917-B90B-4FC1-9E49-742CA39ED766}"/>
              </a:ext>
            </a:extLst>
          </p:cNvPr>
          <p:cNvPicPr>
            <a:picLocks noChangeAspect="1"/>
          </p:cNvPicPr>
          <p:nvPr/>
        </p:nvPicPr>
        <p:blipFill>
          <a:blip r:embed="rId2"/>
          <a:stretch>
            <a:fillRect/>
          </a:stretch>
        </p:blipFill>
        <p:spPr>
          <a:xfrm>
            <a:off x="7453250" y="2150006"/>
            <a:ext cx="4970457" cy="1891117"/>
          </a:xfrm>
          <a:prstGeom prst="rect">
            <a:avLst/>
          </a:prstGeom>
        </p:spPr>
      </p:pic>
      <p:sp>
        <p:nvSpPr>
          <p:cNvPr id="2" name="タイトル 1">
            <a:extLst>
              <a:ext uri="{FF2B5EF4-FFF2-40B4-BE49-F238E27FC236}">
                <a16:creationId xmlns:a16="http://schemas.microsoft.com/office/drawing/2014/main" id="{03E0DD41-52FE-F9C2-7EFC-B4FD98489B78}"/>
              </a:ext>
            </a:extLst>
          </p:cNvPr>
          <p:cNvSpPr>
            <a:spLocks noGrp="1"/>
          </p:cNvSpPr>
          <p:nvPr>
            <p:ph type="title"/>
          </p:nvPr>
        </p:nvSpPr>
        <p:spPr/>
        <p:txBody>
          <a:bodyPr/>
          <a:lstStyle/>
          <a:p>
            <a:r>
              <a:rPr lang="ja-JP" altLang="en-US" dirty="0"/>
              <a:t>ブランチの作成</a:t>
            </a:r>
            <a:endParaRPr kumimoji="1" lang="ja-JP" altLang="en-US" dirty="0"/>
          </a:p>
        </p:txBody>
      </p:sp>
      <p:sp>
        <p:nvSpPr>
          <p:cNvPr id="5" name="スライド番号プレースホルダー 4">
            <a:extLst>
              <a:ext uri="{FF2B5EF4-FFF2-40B4-BE49-F238E27FC236}">
                <a16:creationId xmlns:a16="http://schemas.microsoft.com/office/drawing/2014/main" id="{733B1473-0666-0663-1EE0-7BA642829A71}"/>
              </a:ext>
            </a:extLst>
          </p:cNvPr>
          <p:cNvSpPr>
            <a:spLocks noGrp="1"/>
          </p:cNvSpPr>
          <p:nvPr>
            <p:ph type="sldNum" sz="quarter" idx="12"/>
          </p:nvPr>
        </p:nvSpPr>
        <p:spPr/>
        <p:txBody>
          <a:bodyPr/>
          <a:lstStyle/>
          <a:p>
            <a:fld id="{1ED9C195-5102-47C9-8FC9-1B5F118DAE17}" type="slidenum">
              <a:rPr kumimoji="1" lang="ja-JP" altLang="en-US" smtClean="0"/>
              <a:pPr/>
              <a:t>58</a:t>
            </a:fld>
            <a:endParaRPr kumimoji="1" lang="ja-JP" altLang="en-US" dirty="0"/>
          </a:p>
        </p:txBody>
      </p:sp>
      <p:sp>
        <p:nvSpPr>
          <p:cNvPr id="8" name="テキスト ボックス 7">
            <a:extLst>
              <a:ext uri="{FF2B5EF4-FFF2-40B4-BE49-F238E27FC236}">
                <a16:creationId xmlns:a16="http://schemas.microsoft.com/office/drawing/2014/main" id="{6541AA79-11B9-B079-6B4F-12B0D61428F3}"/>
              </a:ext>
            </a:extLst>
          </p:cNvPr>
          <p:cNvSpPr txBox="1"/>
          <p:nvPr/>
        </p:nvSpPr>
        <p:spPr>
          <a:xfrm>
            <a:off x="1104792" y="1688341"/>
            <a:ext cx="4616971" cy="461665"/>
          </a:xfrm>
          <a:prstGeom prst="rect">
            <a:avLst/>
          </a:prstGeom>
          <a:noFill/>
        </p:spPr>
        <p:txBody>
          <a:bodyPr wrap="square" rtlCol="0">
            <a:spAutoFit/>
          </a:bodyPr>
          <a:lstStyle/>
          <a:p>
            <a:r>
              <a:rPr lang="en-US" altLang="ja-JP" sz="2400" dirty="0"/>
              <a:t>participants </a:t>
            </a:r>
            <a:r>
              <a:rPr kumimoji="1" lang="en-US" altLang="ja-JP" sz="2400" dirty="0"/>
              <a:t>-info </a:t>
            </a:r>
            <a:r>
              <a:rPr kumimoji="1" lang="ja-JP" altLang="en-US" sz="2400" dirty="0"/>
              <a:t>ブランチの作成</a:t>
            </a:r>
          </a:p>
        </p:txBody>
      </p:sp>
      <p:sp>
        <p:nvSpPr>
          <p:cNvPr id="9" name="矢印: 右 8">
            <a:extLst>
              <a:ext uri="{FF2B5EF4-FFF2-40B4-BE49-F238E27FC236}">
                <a16:creationId xmlns:a16="http://schemas.microsoft.com/office/drawing/2014/main" id="{3C3CD4AD-16AA-DD14-A6BC-3DB33D025162}"/>
              </a:ext>
            </a:extLst>
          </p:cNvPr>
          <p:cNvSpPr/>
          <p:nvPr/>
        </p:nvSpPr>
        <p:spPr>
          <a:xfrm>
            <a:off x="6475752" y="2653259"/>
            <a:ext cx="884418" cy="4721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43EDD60-3F21-8471-0CC2-142D0D89C27F}"/>
              </a:ext>
            </a:extLst>
          </p:cNvPr>
          <p:cNvSpPr/>
          <p:nvPr/>
        </p:nvSpPr>
        <p:spPr>
          <a:xfrm>
            <a:off x="8959727" y="3703104"/>
            <a:ext cx="906905"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0FE7191-866C-65CF-CEDD-1B0F911A1B8D}"/>
              </a:ext>
            </a:extLst>
          </p:cNvPr>
          <p:cNvSpPr txBox="1"/>
          <p:nvPr/>
        </p:nvSpPr>
        <p:spPr>
          <a:xfrm>
            <a:off x="8959727" y="3018169"/>
            <a:ext cx="2558999" cy="646331"/>
          </a:xfrm>
          <a:prstGeom prst="rect">
            <a:avLst/>
          </a:prstGeom>
          <a:noFill/>
        </p:spPr>
        <p:txBody>
          <a:bodyPr wrap="square" rtlCol="0">
            <a:spAutoFit/>
          </a:bodyPr>
          <a:lstStyle/>
          <a:p>
            <a:r>
              <a:rPr kumimoji="1" lang="ja-JP" altLang="en-US" b="1" dirty="0">
                <a:solidFill>
                  <a:srgbClr val="FF0000"/>
                </a:solidFill>
              </a:rPr>
              <a:t>作ったブランチに代わっているかの確認</a:t>
            </a:r>
          </a:p>
        </p:txBody>
      </p:sp>
      <p:pic>
        <p:nvPicPr>
          <p:cNvPr id="18" name="図 17">
            <a:extLst>
              <a:ext uri="{FF2B5EF4-FFF2-40B4-BE49-F238E27FC236}">
                <a16:creationId xmlns:a16="http://schemas.microsoft.com/office/drawing/2014/main" id="{7DB1B300-50FF-F563-50D7-6ED6FD3B7EA2}"/>
              </a:ext>
            </a:extLst>
          </p:cNvPr>
          <p:cNvPicPr>
            <a:picLocks noChangeAspect="1"/>
          </p:cNvPicPr>
          <p:nvPr/>
        </p:nvPicPr>
        <p:blipFill>
          <a:blip r:embed="rId3"/>
          <a:stretch>
            <a:fillRect/>
          </a:stretch>
        </p:blipFill>
        <p:spPr>
          <a:xfrm>
            <a:off x="381999" y="2249090"/>
            <a:ext cx="6062558" cy="1827640"/>
          </a:xfrm>
          <a:prstGeom prst="rect">
            <a:avLst/>
          </a:prstGeom>
        </p:spPr>
      </p:pic>
    </p:spTree>
    <p:extLst>
      <p:ext uri="{BB962C8B-B14F-4D97-AF65-F5344CB8AC3E}">
        <p14:creationId xmlns:p14="http://schemas.microsoft.com/office/powerpoint/2010/main" val="3506640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AB23F56-11DD-9D78-78B7-43597B5FA5BE}"/>
              </a:ext>
            </a:extLst>
          </p:cNvPr>
          <p:cNvPicPr>
            <a:picLocks noChangeAspect="1"/>
          </p:cNvPicPr>
          <p:nvPr/>
        </p:nvPicPr>
        <p:blipFill>
          <a:blip r:embed="rId2"/>
          <a:stretch>
            <a:fillRect/>
          </a:stretch>
        </p:blipFill>
        <p:spPr>
          <a:xfrm>
            <a:off x="2322241" y="1916077"/>
            <a:ext cx="5600061" cy="4073873"/>
          </a:xfrm>
          <a:prstGeom prst="rect">
            <a:avLst/>
          </a:prstGeom>
        </p:spPr>
      </p:pic>
      <p:sp>
        <p:nvSpPr>
          <p:cNvPr id="2" name="タイトル 1">
            <a:extLst>
              <a:ext uri="{FF2B5EF4-FFF2-40B4-BE49-F238E27FC236}">
                <a16:creationId xmlns:a16="http://schemas.microsoft.com/office/drawing/2014/main" id="{8AC656ED-139F-76C6-D8D2-809D99E1A261}"/>
              </a:ext>
            </a:extLst>
          </p:cNvPr>
          <p:cNvSpPr>
            <a:spLocks noGrp="1"/>
          </p:cNvSpPr>
          <p:nvPr>
            <p:ph type="title"/>
          </p:nvPr>
        </p:nvSpPr>
        <p:spPr/>
        <p:txBody>
          <a:bodyPr/>
          <a:lstStyle/>
          <a:p>
            <a:r>
              <a:rPr kumimoji="1" lang="ja-JP" altLang="en-US" dirty="0"/>
              <a:t>ファイル内容を変更</a:t>
            </a:r>
          </a:p>
        </p:txBody>
      </p:sp>
      <p:sp>
        <p:nvSpPr>
          <p:cNvPr id="5" name="スライド番号プレースホルダー 4">
            <a:extLst>
              <a:ext uri="{FF2B5EF4-FFF2-40B4-BE49-F238E27FC236}">
                <a16:creationId xmlns:a16="http://schemas.microsoft.com/office/drawing/2014/main" id="{EC6A93D4-F03E-83BA-3982-6D8FDE5DEACC}"/>
              </a:ext>
            </a:extLst>
          </p:cNvPr>
          <p:cNvSpPr>
            <a:spLocks noGrp="1"/>
          </p:cNvSpPr>
          <p:nvPr>
            <p:ph type="sldNum" sz="quarter" idx="12"/>
          </p:nvPr>
        </p:nvSpPr>
        <p:spPr/>
        <p:txBody>
          <a:bodyPr/>
          <a:lstStyle/>
          <a:p>
            <a:fld id="{1ED9C195-5102-47C9-8FC9-1B5F118DAE17}" type="slidenum">
              <a:rPr kumimoji="1" lang="ja-JP" altLang="en-US" smtClean="0"/>
              <a:pPr/>
              <a:t>59</a:t>
            </a:fld>
            <a:endParaRPr kumimoji="1" lang="ja-JP" altLang="en-US" dirty="0"/>
          </a:p>
        </p:txBody>
      </p:sp>
      <p:sp>
        <p:nvSpPr>
          <p:cNvPr id="8" name="テキスト ボックス 7">
            <a:extLst>
              <a:ext uri="{FF2B5EF4-FFF2-40B4-BE49-F238E27FC236}">
                <a16:creationId xmlns:a16="http://schemas.microsoft.com/office/drawing/2014/main" id="{17DFBA15-5CA9-AE2A-1D1B-A5D207397F2A}"/>
              </a:ext>
            </a:extLst>
          </p:cNvPr>
          <p:cNvSpPr txBox="1"/>
          <p:nvPr/>
        </p:nvSpPr>
        <p:spPr>
          <a:xfrm>
            <a:off x="1364105" y="1462088"/>
            <a:ext cx="852190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“index.html”</a:t>
            </a:r>
            <a:r>
              <a:rPr kumimoji="1" lang="ja-JP" altLang="en-US" dirty="0"/>
              <a:t>を開き、</a:t>
            </a:r>
            <a:r>
              <a:rPr kumimoji="1" lang="en-US" altLang="ja-JP" dirty="0"/>
              <a:t>section id=“Two” </a:t>
            </a:r>
            <a:r>
              <a:rPr kumimoji="1" lang="ja-JP" altLang="en-US" dirty="0"/>
              <a:t>のファイルを以下のように変更</a:t>
            </a:r>
          </a:p>
        </p:txBody>
      </p:sp>
      <p:sp>
        <p:nvSpPr>
          <p:cNvPr id="9" name="正方形/長方形 8">
            <a:extLst>
              <a:ext uri="{FF2B5EF4-FFF2-40B4-BE49-F238E27FC236}">
                <a16:creationId xmlns:a16="http://schemas.microsoft.com/office/drawing/2014/main" id="{936AED82-4A02-A85F-B24C-F32E5EE936DD}"/>
              </a:ext>
            </a:extLst>
          </p:cNvPr>
          <p:cNvSpPr/>
          <p:nvPr/>
        </p:nvSpPr>
        <p:spPr>
          <a:xfrm>
            <a:off x="2960557" y="2000667"/>
            <a:ext cx="3725056" cy="38679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417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5A0BB3-939D-4472-8A31-E2977EA2053C}"/>
              </a:ext>
            </a:extLst>
          </p:cNvPr>
          <p:cNvSpPr>
            <a:spLocks noGrp="1"/>
          </p:cNvSpPr>
          <p:nvPr>
            <p:ph type="title"/>
          </p:nvPr>
        </p:nvSpPr>
        <p:spPr/>
        <p:txBody>
          <a:bodyPr/>
          <a:lstStyle/>
          <a:p>
            <a:r>
              <a:rPr kumimoji="1" lang="ja-JP" altLang="en-US" dirty="0"/>
              <a:t>こんな経験、ありませんか？</a:t>
            </a:r>
          </a:p>
        </p:txBody>
      </p:sp>
      <p:sp>
        <p:nvSpPr>
          <p:cNvPr id="3" name="コンテンツ プレースホルダー 2">
            <a:extLst>
              <a:ext uri="{FF2B5EF4-FFF2-40B4-BE49-F238E27FC236}">
                <a16:creationId xmlns:a16="http://schemas.microsoft.com/office/drawing/2014/main" id="{5A1E8960-5468-4AD1-955B-4B855D9555FC}"/>
              </a:ext>
            </a:extLst>
          </p:cNvPr>
          <p:cNvSpPr>
            <a:spLocks noGrp="1"/>
          </p:cNvSpPr>
          <p:nvPr>
            <p:ph idx="1"/>
          </p:nvPr>
        </p:nvSpPr>
        <p:spPr/>
        <p:txBody>
          <a:bodyPr/>
          <a:lstStyle/>
          <a:p>
            <a:r>
              <a:rPr lang="en-US" altLang="ja-JP" dirty="0"/>
              <a:t>CASE II : </a:t>
            </a:r>
            <a:r>
              <a:rPr lang="ja-JP" altLang="en-US" dirty="0"/>
              <a:t>共有フォルダ内での編集</a:t>
            </a:r>
            <a:endParaRPr lang="en-US" altLang="ja-JP" dirty="0"/>
          </a:p>
          <a:p>
            <a:pPr marL="312528" lvl="1" indent="0">
              <a:buNone/>
            </a:pPr>
            <a:r>
              <a:rPr lang="ja-JP" altLang="en-US" dirty="0"/>
              <a:t>誰かと編集が競合して、わけが分からなくなる</a:t>
            </a:r>
            <a:r>
              <a:rPr lang="en-US" altLang="ja-JP" dirty="0"/>
              <a:t>……</a:t>
            </a:r>
          </a:p>
          <a:p>
            <a:pPr marL="312528" lvl="1" indent="0">
              <a:buNone/>
            </a:pPr>
            <a:r>
              <a:rPr lang="en-US" altLang="ja-JP" dirty="0">
                <a:solidFill>
                  <a:srgbClr val="7030A0"/>
                </a:solidFill>
              </a:rPr>
              <a:t>Editing conflicts with someone else, and it gets confusing…</a:t>
            </a:r>
          </a:p>
          <a:p>
            <a:endParaRPr kumimoji="1" lang="ja-JP" altLang="en-US" dirty="0"/>
          </a:p>
        </p:txBody>
      </p:sp>
      <p:sp>
        <p:nvSpPr>
          <p:cNvPr id="4" name="スライド番号プレースホルダー 3">
            <a:extLst>
              <a:ext uri="{FF2B5EF4-FFF2-40B4-BE49-F238E27FC236}">
                <a16:creationId xmlns:a16="http://schemas.microsoft.com/office/drawing/2014/main" id="{7BD8CE15-5865-44F8-A0F7-AB9BF085AD2B}"/>
              </a:ext>
            </a:extLst>
          </p:cNvPr>
          <p:cNvSpPr>
            <a:spLocks noGrp="1"/>
          </p:cNvSpPr>
          <p:nvPr>
            <p:ph type="sldNum" sz="quarter" idx="12"/>
          </p:nvPr>
        </p:nvSpPr>
        <p:spPr/>
        <p:txBody>
          <a:bodyPr/>
          <a:lstStyle/>
          <a:p>
            <a:fld id="{1ED9C195-5102-47C9-8FC9-1B5F118DAE17}" type="slidenum">
              <a:rPr kumimoji="1" lang="ja-JP" altLang="en-US" smtClean="0"/>
              <a:t>6</a:t>
            </a:fld>
            <a:endParaRPr kumimoji="1" lang="ja-JP" altLang="en-US"/>
          </a:p>
        </p:txBody>
      </p:sp>
      <p:pic>
        <p:nvPicPr>
          <p:cNvPr id="6" name="pasted-image.tif">
            <a:extLst>
              <a:ext uri="{FF2B5EF4-FFF2-40B4-BE49-F238E27FC236}">
                <a16:creationId xmlns:a16="http://schemas.microsoft.com/office/drawing/2014/main" id="{A5AB07FF-BD29-40EE-A408-0A3983AAF03E}"/>
              </a:ext>
            </a:extLst>
          </p:cNvPr>
          <p:cNvPicPr/>
          <p:nvPr/>
        </p:nvPicPr>
        <p:blipFill>
          <a:blip r:embed="rId2"/>
          <a:stretch>
            <a:fillRect/>
          </a:stretch>
        </p:blipFill>
        <p:spPr>
          <a:xfrm>
            <a:off x="3249357" y="2880307"/>
            <a:ext cx="5693286" cy="2563784"/>
          </a:xfrm>
          <a:prstGeom prst="rect">
            <a:avLst/>
          </a:prstGeom>
          <a:ln w="12700">
            <a:miter lim="400000"/>
          </a:ln>
        </p:spPr>
      </p:pic>
      <p:sp>
        <p:nvSpPr>
          <p:cNvPr id="7" name="テキスト ボックス 6">
            <a:extLst>
              <a:ext uri="{FF2B5EF4-FFF2-40B4-BE49-F238E27FC236}">
                <a16:creationId xmlns:a16="http://schemas.microsoft.com/office/drawing/2014/main" id="{8818E875-75CC-1AC1-3223-0F3B45FAF72F}"/>
              </a:ext>
            </a:extLst>
          </p:cNvPr>
          <p:cNvSpPr txBox="1"/>
          <p:nvPr/>
        </p:nvSpPr>
        <p:spPr>
          <a:xfrm>
            <a:off x="6189014" y="1110005"/>
            <a:ext cx="6101542" cy="369332"/>
          </a:xfrm>
          <a:prstGeom prst="rect">
            <a:avLst/>
          </a:prstGeom>
          <a:noFill/>
        </p:spPr>
        <p:txBody>
          <a:bodyPr wrap="square">
            <a:spAutoFit/>
          </a:bodyPr>
          <a:lstStyle/>
          <a:p>
            <a:r>
              <a:rPr lang="ja-JP" altLang="en-US" dirty="0">
                <a:solidFill>
                  <a:srgbClr val="D030D4"/>
                </a:solidFill>
              </a:rPr>
              <a:t>Have you ever had this experience?</a:t>
            </a:r>
          </a:p>
        </p:txBody>
      </p:sp>
      <p:sp>
        <p:nvSpPr>
          <p:cNvPr id="8" name="Shape 86">
            <a:extLst>
              <a:ext uri="{FF2B5EF4-FFF2-40B4-BE49-F238E27FC236}">
                <a16:creationId xmlns:a16="http://schemas.microsoft.com/office/drawing/2014/main" id="{E2FA50E9-8717-9272-0A3C-87346BCF9030}"/>
              </a:ext>
            </a:extLst>
          </p:cNvPr>
          <p:cNvSpPr/>
          <p:nvPr/>
        </p:nvSpPr>
        <p:spPr>
          <a:xfrm>
            <a:off x="2669611" y="3012214"/>
            <a:ext cx="7086785" cy="1401006"/>
          </a:xfrm>
          <a:prstGeom prst="rect">
            <a:avLst/>
          </a:prstGeom>
          <a:solidFill>
            <a:srgbClr val="92278F"/>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lvl="0" algn="ctr">
              <a:defRPr sz="1800"/>
            </a:pPr>
            <a:r>
              <a:rPr sz="4000" dirty="0">
                <a:solidFill>
                  <a:srgbClr val="FFFFFF"/>
                </a:solidFill>
              </a:rPr>
              <a:t>“</a:t>
            </a:r>
            <a:r>
              <a:rPr lang="en-US" sz="4000" dirty="0">
                <a:solidFill>
                  <a:srgbClr val="FFFFFF"/>
                </a:solidFill>
              </a:rPr>
              <a:t>g</a:t>
            </a:r>
            <a:r>
              <a:rPr sz="4000" dirty="0">
                <a:solidFill>
                  <a:srgbClr val="FFFFFF"/>
                </a:solidFill>
              </a:rPr>
              <a:t>i</a:t>
            </a:r>
            <a:r>
              <a:rPr lang="en-US" sz="4000" dirty="0">
                <a:solidFill>
                  <a:srgbClr val="FFFFFF"/>
                </a:solidFill>
              </a:rPr>
              <a:t>t</a:t>
            </a:r>
            <a:r>
              <a:rPr lang="ja-JP" altLang="en-US" sz="4000" dirty="0">
                <a:solidFill>
                  <a:srgbClr val="FFFFFF"/>
                </a:solidFill>
              </a:rPr>
              <a:t>”</a:t>
            </a:r>
            <a:r>
              <a:rPr lang="en-US" altLang="ja-JP" sz="4000" dirty="0">
                <a:solidFill>
                  <a:srgbClr val="FFFFFF"/>
                </a:solidFill>
              </a:rPr>
              <a:t> can solve these problems!</a:t>
            </a:r>
            <a:endParaRPr sz="4000" dirty="0">
              <a:solidFill>
                <a:srgbClr val="FFFFFF"/>
              </a:solidFill>
            </a:endParaRPr>
          </a:p>
        </p:txBody>
      </p:sp>
    </p:spTree>
    <p:extLst>
      <p:ext uri="{BB962C8B-B14F-4D97-AF65-F5344CB8AC3E}">
        <p14:creationId xmlns:p14="http://schemas.microsoft.com/office/powerpoint/2010/main" val="2772918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5F432C-9619-9EE7-BCAC-4C9AD8B93B72}"/>
              </a:ext>
            </a:extLst>
          </p:cNvPr>
          <p:cNvSpPr>
            <a:spLocks noGrp="1"/>
          </p:cNvSpPr>
          <p:nvPr>
            <p:ph type="title"/>
          </p:nvPr>
        </p:nvSpPr>
        <p:spPr/>
        <p:txBody>
          <a:bodyPr/>
          <a:lstStyle/>
          <a:p>
            <a:r>
              <a:rPr kumimoji="1" lang="ja-JP" altLang="en-US" dirty="0"/>
              <a:t>コミットする</a:t>
            </a:r>
          </a:p>
        </p:txBody>
      </p:sp>
      <p:sp>
        <p:nvSpPr>
          <p:cNvPr id="3" name="コンテンツ プレースホルダー 2">
            <a:extLst>
              <a:ext uri="{FF2B5EF4-FFF2-40B4-BE49-F238E27FC236}">
                <a16:creationId xmlns:a16="http://schemas.microsoft.com/office/drawing/2014/main" id="{54E3A6C9-E99C-FDEC-C7FF-8F0489025957}"/>
              </a:ext>
            </a:extLst>
          </p:cNvPr>
          <p:cNvSpPr>
            <a:spLocks noGrp="1"/>
          </p:cNvSpPr>
          <p:nvPr>
            <p:ph idx="1"/>
          </p:nvPr>
        </p:nvSpPr>
        <p:spPr/>
        <p:txBody>
          <a:bodyPr/>
          <a:lstStyle/>
          <a:p>
            <a:r>
              <a:rPr lang="ja-JP" altLang="en-US" dirty="0"/>
              <a:t>変更をコミットする</a:t>
            </a:r>
            <a:endParaRPr kumimoji="1" lang="ja-JP" altLang="en-US" dirty="0"/>
          </a:p>
        </p:txBody>
      </p:sp>
      <p:sp>
        <p:nvSpPr>
          <p:cNvPr id="5" name="スライド番号プレースホルダー 4">
            <a:extLst>
              <a:ext uri="{FF2B5EF4-FFF2-40B4-BE49-F238E27FC236}">
                <a16:creationId xmlns:a16="http://schemas.microsoft.com/office/drawing/2014/main" id="{C075A75B-269F-662A-8E99-02A580288812}"/>
              </a:ext>
            </a:extLst>
          </p:cNvPr>
          <p:cNvSpPr>
            <a:spLocks noGrp="1"/>
          </p:cNvSpPr>
          <p:nvPr>
            <p:ph type="sldNum" sz="quarter" idx="12"/>
          </p:nvPr>
        </p:nvSpPr>
        <p:spPr/>
        <p:txBody>
          <a:bodyPr/>
          <a:lstStyle/>
          <a:p>
            <a:fld id="{1ED9C195-5102-47C9-8FC9-1B5F118DAE17}" type="slidenum">
              <a:rPr kumimoji="1" lang="ja-JP" altLang="en-US" smtClean="0"/>
              <a:pPr/>
              <a:t>60</a:t>
            </a:fld>
            <a:endParaRPr kumimoji="1" lang="ja-JP" altLang="en-US" dirty="0"/>
          </a:p>
        </p:txBody>
      </p:sp>
      <p:pic>
        <p:nvPicPr>
          <p:cNvPr id="9" name="図 8">
            <a:extLst>
              <a:ext uri="{FF2B5EF4-FFF2-40B4-BE49-F238E27FC236}">
                <a16:creationId xmlns:a16="http://schemas.microsoft.com/office/drawing/2014/main" id="{14C49F35-72FC-F775-A007-025512067AA5}"/>
              </a:ext>
            </a:extLst>
          </p:cNvPr>
          <p:cNvPicPr>
            <a:picLocks noChangeAspect="1"/>
          </p:cNvPicPr>
          <p:nvPr/>
        </p:nvPicPr>
        <p:blipFill>
          <a:blip r:embed="rId2"/>
          <a:stretch>
            <a:fillRect/>
          </a:stretch>
        </p:blipFill>
        <p:spPr>
          <a:xfrm>
            <a:off x="1410543" y="2408760"/>
            <a:ext cx="4124355" cy="2909909"/>
          </a:xfrm>
          <a:prstGeom prst="rect">
            <a:avLst/>
          </a:prstGeom>
        </p:spPr>
      </p:pic>
    </p:spTree>
    <p:extLst>
      <p:ext uri="{BB962C8B-B14F-4D97-AF65-F5344CB8AC3E}">
        <p14:creationId xmlns:p14="http://schemas.microsoft.com/office/powerpoint/2010/main" val="932452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1E79A61-7276-6ED0-2DCF-6DB27BF73689}"/>
              </a:ext>
            </a:extLst>
          </p:cNvPr>
          <p:cNvPicPr>
            <a:picLocks noChangeAspect="1"/>
          </p:cNvPicPr>
          <p:nvPr/>
        </p:nvPicPr>
        <p:blipFill>
          <a:blip r:embed="rId2"/>
          <a:stretch>
            <a:fillRect/>
          </a:stretch>
        </p:blipFill>
        <p:spPr>
          <a:xfrm>
            <a:off x="955830" y="2360226"/>
            <a:ext cx="3814790" cy="3081360"/>
          </a:xfrm>
          <a:prstGeom prst="rect">
            <a:avLst/>
          </a:prstGeom>
        </p:spPr>
      </p:pic>
      <p:sp>
        <p:nvSpPr>
          <p:cNvPr id="2" name="タイトル 1">
            <a:extLst>
              <a:ext uri="{FF2B5EF4-FFF2-40B4-BE49-F238E27FC236}">
                <a16:creationId xmlns:a16="http://schemas.microsoft.com/office/drawing/2014/main" id="{99DD8847-A6B7-28DF-135C-634B0D42788C}"/>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3" name="コンテンツ プレースホルダー 2">
            <a:extLst>
              <a:ext uri="{FF2B5EF4-FFF2-40B4-BE49-F238E27FC236}">
                <a16:creationId xmlns:a16="http://schemas.microsoft.com/office/drawing/2014/main" id="{925C582E-9DB0-EE11-2E68-6FADDC41499D}"/>
              </a:ext>
            </a:extLst>
          </p:cNvPr>
          <p:cNvSpPr>
            <a:spLocks noGrp="1"/>
          </p:cNvSpPr>
          <p:nvPr>
            <p:ph idx="1"/>
          </p:nvPr>
        </p:nvSpPr>
        <p:spPr/>
        <p:txBody>
          <a:bodyPr/>
          <a:lstStyle/>
          <a:p>
            <a:r>
              <a:rPr kumimoji="1" lang="en-US" altLang="ja-JP" dirty="0"/>
              <a:t>main</a:t>
            </a:r>
            <a:r>
              <a:rPr kumimoji="1" lang="ja-JP" altLang="en-US" dirty="0"/>
              <a:t>ブランチに移動</a:t>
            </a:r>
          </a:p>
        </p:txBody>
      </p:sp>
      <p:sp>
        <p:nvSpPr>
          <p:cNvPr id="5" name="スライド番号プレースホルダー 4">
            <a:extLst>
              <a:ext uri="{FF2B5EF4-FFF2-40B4-BE49-F238E27FC236}">
                <a16:creationId xmlns:a16="http://schemas.microsoft.com/office/drawing/2014/main" id="{A9BA2B15-BB33-47A0-C030-8E35FAC572F4}"/>
              </a:ext>
            </a:extLst>
          </p:cNvPr>
          <p:cNvSpPr>
            <a:spLocks noGrp="1"/>
          </p:cNvSpPr>
          <p:nvPr>
            <p:ph type="sldNum" sz="quarter" idx="12"/>
          </p:nvPr>
        </p:nvSpPr>
        <p:spPr/>
        <p:txBody>
          <a:bodyPr/>
          <a:lstStyle/>
          <a:p>
            <a:fld id="{1ED9C195-5102-47C9-8FC9-1B5F118DAE17}" type="slidenum">
              <a:rPr kumimoji="1" lang="ja-JP" altLang="en-US" smtClean="0"/>
              <a:pPr/>
              <a:t>61</a:t>
            </a:fld>
            <a:endParaRPr kumimoji="1" lang="ja-JP" altLang="en-US" dirty="0"/>
          </a:p>
        </p:txBody>
      </p:sp>
      <p:sp>
        <p:nvSpPr>
          <p:cNvPr id="10" name="楕円 9">
            <a:extLst>
              <a:ext uri="{FF2B5EF4-FFF2-40B4-BE49-F238E27FC236}">
                <a16:creationId xmlns:a16="http://schemas.microsoft.com/office/drawing/2014/main" id="{7C38F085-F1F9-8C6F-9640-B61ABC2473D6}"/>
              </a:ext>
            </a:extLst>
          </p:cNvPr>
          <p:cNvSpPr/>
          <p:nvPr/>
        </p:nvSpPr>
        <p:spPr>
          <a:xfrm>
            <a:off x="2638271" y="500651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5C72299-23E9-85FA-FF7C-6A97697DEE7F}"/>
              </a:ext>
            </a:extLst>
          </p:cNvPr>
          <p:cNvSpPr txBox="1"/>
          <p:nvPr/>
        </p:nvSpPr>
        <p:spPr>
          <a:xfrm>
            <a:off x="2584069" y="4632988"/>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2" name="矢印: 右 11">
            <a:extLst>
              <a:ext uri="{FF2B5EF4-FFF2-40B4-BE49-F238E27FC236}">
                <a16:creationId xmlns:a16="http://schemas.microsoft.com/office/drawing/2014/main" id="{A460FFBE-9CB3-0574-BCE0-A9CA06D41E0E}"/>
              </a:ext>
            </a:extLst>
          </p:cNvPr>
          <p:cNvSpPr/>
          <p:nvPr/>
        </p:nvSpPr>
        <p:spPr>
          <a:xfrm>
            <a:off x="4299886" y="2998357"/>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D603FC3-03D0-ED49-7214-AD819A738CB5}"/>
              </a:ext>
            </a:extLst>
          </p:cNvPr>
          <p:cNvPicPr>
            <a:picLocks noChangeAspect="1"/>
          </p:cNvPicPr>
          <p:nvPr/>
        </p:nvPicPr>
        <p:blipFill rotWithShape="1">
          <a:blip r:embed="rId3"/>
          <a:srcRect l="37392"/>
          <a:stretch/>
        </p:blipFill>
        <p:spPr>
          <a:xfrm>
            <a:off x="6003560" y="2476908"/>
            <a:ext cx="4937730" cy="2847996"/>
          </a:xfrm>
          <a:prstGeom prst="rect">
            <a:avLst/>
          </a:prstGeom>
        </p:spPr>
      </p:pic>
      <p:sp>
        <p:nvSpPr>
          <p:cNvPr id="15" name="テキスト ボックス 14">
            <a:extLst>
              <a:ext uri="{FF2B5EF4-FFF2-40B4-BE49-F238E27FC236}">
                <a16:creationId xmlns:a16="http://schemas.microsoft.com/office/drawing/2014/main" id="{AFD9A9C6-03CE-E80C-69DC-96F157316731}"/>
              </a:ext>
            </a:extLst>
          </p:cNvPr>
          <p:cNvSpPr txBox="1"/>
          <p:nvPr/>
        </p:nvSpPr>
        <p:spPr>
          <a:xfrm>
            <a:off x="6902973" y="3091004"/>
            <a:ext cx="1094282" cy="369332"/>
          </a:xfrm>
          <a:prstGeom prst="rect">
            <a:avLst/>
          </a:prstGeom>
          <a:noFill/>
        </p:spPr>
        <p:txBody>
          <a:bodyPr wrap="square" rtlCol="0">
            <a:spAutoFit/>
          </a:bodyPr>
          <a:lstStyle/>
          <a:p>
            <a:r>
              <a:rPr kumimoji="1" lang="en-US" altLang="ja-JP" b="1" dirty="0">
                <a:solidFill>
                  <a:srgbClr val="FF0000"/>
                </a:solidFill>
              </a:rPr>
              <a:t>select</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1E3DC528-3D7D-DF9A-DCC2-8EE49A239E7C}"/>
              </a:ext>
            </a:extLst>
          </p:cNvPr>
          <p:cNvSpPr/>
          <p:nvPr/>
        </p:nvSpPr>
        <p:spPr>
          <a:xfrm>
            <a:off x="6415795" y="3275670"/>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9158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7C5BEE-CC15-F830-04A2-28A565DFC642}"/>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5" name="スライド番号プレースホルダー 4">
            <a:extLst>
              <a:ext uri="{FF2B5EF4-FFF2-40B4-BE49-F238E27FC236}">
                <a16:creationId xmlns:a16="http://schemas.microsoft.com/office/drawing/2014/main" id="{CEE36B94-7CF7-0A49-3066-EB11F1565E36}"/>
              </a:ext>
            </a:extLst>
          </p:cNvPr>
          <p:cNvSpPr>
            <a:spLocks noGrp="1"/>
          </p:cNvSpPr>
          <p:nvPr>
            <p:ph type="sldNum" sz="quarter" idx="12"/>
          </p:nvPr>
        </p:nvSpPr>
        <p:spPr/>
        <p:txBody>
          <a:bodyPr/>
          <a:lstStyle/>
          <a:p>
            <a:fld id="{1ED9C195-5102-47C9-8FC9-1B5F118DAE17}" type="slidenum">
              <a:rPr kumimoji="1" lang="ja-JP" altLang="en-US" smtClean="0"/>
              <a:pPr/>
              <a:t>62</a:t>
            </a:fld>
            <a:endParaRPr kumimoji="1" lang="ja-JP" altLang="en-US" dirty="0"/>
          </a:p>
        </p:txBody>
      </p:sp>
      <p:pic>
        <p:nvPicPr>
          <p:cNvPr id="7" name="図 6">
            <a:extLst>
              <a:ext uri="{FF2B5EF4-FFF2-40B4-BE49-F238E27FC236}">
                <a16:creationId xmlns:a16="http://schemas.microsoft.com/office/drawing/2014/main" id="{61296326-A262-EF31-056C-BF24CA160728}"/>
              </a:ext>
            </a:extLst>
          </p:cNvPr>
          <p:cNvPicPr>
            <a:picLocks noChangeAspect="1"/>
          </p:cNvPicPr>
          <p:nvPr/>
        </p:nvPicPr>
        <p:blipFill>
          <a:blip r:embed="rId2"/>
          <a:stretch>
            <a:fillRect/>
          </a:stretch>
        </p:blipFill>
        <p:spPr>
          <a:xfrm>
            <a:off x="1231756" y="2957505"/>
            <a:ext cx="3762403" cy="1857389"/>
          </a:xfrm>
          <a:prstGeom prst="rect">
            <a:avLst/>
          </a:prstGeom>
        </p:spPr>
      </p:pic>
      <p:sp>
        <p:nvSpPr>
          <p:cNvPr id="8" name="楕円 7">
            <a:extLst>
              <a:ext uri="{FF2B5EF4-FFF2-40B4-BE49-F238E27FC236}">
                <a16:creationId xmlns:a16="http://schemas.microsoft.com/office/drawing/2014/main" id="{79EDFC75-0741-760E-30CE-9827B809C05C}"/>
              </a:ext>
            </a:extLst>
          </p:cNvPr>
          <p:cNvSpPr/>
          <p:nvPr/>
        </p:nvSpPr>
        <p:spPr>
          <a:xfrm>
            <a:off x="2690735" y="4459382"/>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7A72D44-567E-D97E-E35B-03DB082271CD}"/>
              </a:ext>
            </a:extLst>
          </p:cNvPr>
          <p:cNvSpPr txBox="1"/>
          <p:nvPr/>
        </p:nvSpPr>
        <p:spPr>
          <a:xfrm>
            <a:off x="1654824" y="3662746"/>
            <a:ext cx="3762402" cy="369332"/>
          </a:xfrm>
          <a:prstGeom prst="rect">
            <a:avLst/>
          </a:prstGeom>
          <a:noFill/>
        </p:spPr>
        <p:txBody>
          <a:bodyPr wrap="square" rtlCol="0">
            <a:spAutoFit/>
          </a:bodyPr>
          <a:lstStyle/>
          <a:p>
            <a:r>
              <a:rPr kumimoji="1" lang="en-US" altLang="ja-JP" b="1" dirty="0">
                <a:solidFill>
                  <a:srgbClr val="FF0000"/>
                </a:solidFill>
              </a:rPr>
              <a:t>main</a:t>
            </a:r>
            <a:r>
              <a:rPr kumimoji="1" lang="ja-JP" altLang="en-US" b="1" dirty="0">
                <a:solidFill>
                  <a:srgbClr val="FF0000"/>
                </a:solidFill>
              </a:rPr>
              <a:t>ブランチになっていることを確認</a:t>
            </a:r>
          </a:p>
        </p:txBody>
      </p:sp>
      <p:sp>
        <p:nvSpPr>
          <p:cNvPr id="10" name="矢印: 右 9">
            <a:extLst>
              <a:ext uri="{FF2B5EF4-FFF2-40B4-BE49-F238E27FC236}">
                <a16:creationId xmlns:a16="http://schemas.microsoft.com/office/drawing/2014/main" id="{FC35B568-9145-39A0-5202-44E90032130C}"/>
              </a:ext>
            </a:extLst>
          </p:cNvPr>
          <p:cNvSpPr/>
          <p:nvPr/>
        </p:nvSpPr>
        <p:spPr>
          <a:xfrm>
            <a:off x="5417226" y="2957505"/>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28A5439-F31C-E70A-7C50-F1C2D01817F2}"/>
              </a:ext>
            </a:extLst>
          </p:cNvPr>
          <p:cNvPicPr>
            <a:picLocks noChangeAspect="1"/>
          </p:cNvPicPr>
          <p:nvPr/>
        </p:nvPicPr>
        <p:blipFill rotWithShape="1">
          <a:blip r:embed="rId3"/>
          <a:srcRect l="29374"/>
          <a:stretch/>
        </p:blipFill>
        <p:spPr>
          <a:xfrm>
            <a:off x="6774776" y="1897139"/>
            <a:ext cx="4835877" cy="3778441"/>
          </a:xfrm>
          <a:prstGeom prst="rect">
            <a:avLst/>
          </a:prstGeom>
        </p:spPr>
      </p:pic>
      <p:sp>
        <p:nvSpPr>
          <p:cNvPr id="13" name="楕円 12">
            <a:extLst>
              <a:ext uri="{FF2B5EF4-FFF2-40B4-BE49-F238E27FC236}">
                <a16:creationId xmlns:a16="http://schemas.microsoft.com/office/drawing/2014/main" id="{2BF866D8-9A05-A8DB-7060-80F066C940FC}"/>
              </a:ext>
            </a:extLst>
          </p:cNvPr>
          <p:cNvSpPr/>
          <p:nvPr/>
        </p:nvSpPr>
        <p:spPr>
          <a:xfrm>
            <a:off x="7587522" y="193004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30CBA39-274D-0032-29E4-0789F8257763}"/>
              </a:ext>
            </a:extLst>
          </p:cNvPr>
          <p:cNvSpPr/>
          <p:nvPr/>
        </p:nvSpPr>
        <p:spPr>
          <a:xfrm>
            <a:off x="7831111" y="3580244"/>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FBCDE1E-69FA-873B-C93D-1105BF3708A9}"/>
              </a:ext>
            </a:extLst>
          </p:cNvPr>
          <p:cNvSpPr/>
          <p:nvPr/>
        </p:nvSpPr>
        <p:spPr>
          <a:xfrm>
            <a:off x="8887446" y="354650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412BEBD-5E48-0585-6F16-A3A399545E34}"/>
              </a:ext>
            </a:extLst>
          </p:cNvPr>
          <p:cNvSpPr txBox="1"/>
          <p:nvPr/>
        </p:nvSpPr>
        <p:spPr>
          <a:xfrm>
            <a:off x="7311513" y="1256788"/>
            <a:ext cx="3762402" cy="369332"/>
          </a:xfrm>
          <a:prstGeom prst="rect">
            <a:avLst/>
          </a:prstGeom>
          <a:noFill/>
        </p:spPr>
        <p:txBody>
          <a:bodyPr wrap="square" rtlCol="0">
            <a:spAutoFit/>
          </a:bodyPr>
          <a:lstStyle/>
          <a:p>
            <a:r>
              <a:rPr kumimoji="1" lang="en-US" altLang="ja-JP" b="1" dirty="0">
                <a:solidFill>
                  <a:srgbClr val="FF0000"/>
                </a:solidFill>
              </a:rPr>
              <a:t>Merge Branch </a:t>
            </a:r>
            <a:r>
              <a:rPr kumimoji="1" lang="ja-JP" altLang="en-US" b="1" dirty="0">
                <a:solidFill>
                  <a:srgbClr val="FF0000"/>
                </a:solidFill>
              </a:rPr>
              <a:t>を選択</a:t>
            </a:r>
          </a:p>
        </p:txBody>
      </p:sp>
    </p:spTree>
    <p:extLst>
      <p:ext uri="{BB962C8B-B14F-4D97-AF65-F5344CB8AC3E}">
        <p14:creationId xmlns:p14="http://schemas.microsoft.com/office/powerpoint/2010/main" val="4187821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0A6C6-9FAE-FF9F-469C-3C7D15A386B9}"/>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3" name="コンテンツ プレースホルダー 2">
            <a:extLst>
              <a:ext uri="{FF2B5EF4-FFF2-40B4-BE49-F238E27FC236}">
                <a16:creationId xmlns:a16="http://schemas.microsoft.com/office/drawing/2014/main" id="{B5B25E86-D703-8608-A638-56A824E2BFFF}"/>
              </a:ext>
            </a:extLst>
          </p:cNvPr>
          <p:cNvSpPr>
            <a:spLocks noGrp="1"/>
          </p:cNvSpPr>
          <p:nvPr>
            <p:ph idx="1"/>
          </p:nvPr>
        </p:nvSpPr>
        <p:spPr/>
        <p:txBody>
          <a:bodyPr/>
          <a:lstStyle/>
          <a:p>
            <a:r>
              <a:rPr kumimoji="1" lang="en-US" altLang="ja-JP" dirty="0" err="1"/>
              <a:t>Mergh</a:t>
            </a:r>
            <a:r>
              <a:rPr kumimoji="1" lang="ja-JP" altLang="en-US" dirty="0"/>
              <a:t>させたいブランチを選択 </a:t>
            </a:r>
            <a:endParaRPr lang="en-US" altLang="ja-JP" dirty="0"/>
          </a:p>
          <a:p>
            <a:r>
              <a:rPr kumimoji="1" lang="en-US" altLang="ja-JP" dirty="0"/>
              <a:t>“participants-info”</a:t>
            </a:r>
            <a:r>
              <a:rPr kumimoji="1" lang="ja-JP" altLang="en-US" dirty="0"/>
              <a:t>を選択</a:t>
            </a:r>
          </a:p>
        </p:txBody>
      </p:sp>
      <p:sp>
        <p:nvSpPr>
          <p:cNvPr id="5" name="スライド番号プレースホルダー 4">
            <a:extLst>
              <a:ext uri="{FF2B5EF4-FFF2-40B4-BE49-F238E27FC236}">
                <a16:creationId xmlns:a16="http://schemas.microsoft.com/office/drawing/2014/main" id="{DB5D65DE-72C1-D258-ACB0-FB004DCBB748}"/>
              </a:ext>
            </a:extLst>
          </p:cNvPr>
          <p:cNvSpPr>
            <a:spLocks noGrp="1"/>
          </p:cNvSpPr>
          <p:nvPr>
            <p:ph type="sldNum" sz="quarter" idx="12"/>
          </p:nvPr>
        </p:nvSpPr>
        <p:spPr/>
        <p:txBody>
          <a:bodyPr/>
          <a:lstStyle/>
          <a:p>
            <a:fld id="{1ED9C195-5102-47C9-8FC9-1B5F118DAE17}" type="slidenum">
              <a:rPr kumimoji="1" lang="ja-JP" altLang="en-US" smtClean="0"/>
              <a:pPr/>
              <a:t>63</a:t>
            </a:fld>
            <a:endParaRPr kumimoji="1" lang="ja-JP" altLang="en-US" dirty="0"/>
          </a:p>
        </p:txBody>
      </p:sp>
      <p:pic>
        <p:nvPicPr>
          <p:cNvPr id="7" name="図 6">
            <a:extLst>
              <a:ext uri="{FF2B5EF4-FFF2-40B4-BE49-F238E27FC236}">
                <a16:creationId xmlns:a16="http://schemas.microsoft.com/office/drawing/2014/main" id="{D5737775-53B3-EAD7-2859-00A53A3CA5F0}"/>
              </a:ext>
            </a:extLst>
          </p:cNvPr>
          <p:cNvPicPr>
            <a:picLocks noChangeAspect="1"/>
          </p:cNvPicPr>
          <p:nvPr/>
        </p:nvPicPr>
        <p:blipFill>
          <a:blip r:embed="rId2"/>
          <a:stretch>
            <a:fillRect/>
          </a:stretch>
        </p:blipFill>
        <p:spPr>
          <a:xfrm>
            <a:off x="728785" y="2890023"/>
            <a:ext cx="8358249" cy="2948009"/>
          </a:xfrm>
          <a:prstGeom prst="rect">
            <a:avLst/>
          </a:prstGeom>
        </p:spPr>
      </p:pic>
    </p:spTree>
    <p:extLst>
      <p:ext uri="{BB962C8B-B14F-4D97-AF65-F5344CB8AC3E}">
        <p14:creationId xmlns:p14="http://schemas.microsoft.com/office/powerpoint/2010/main" val="16424608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EED9ECC-BD83-196D-4C99-BCEE946CEC83}"/>
              </a:ext>
            </a:extLst>
          </p:cNvPr>
          <p:cNvPicPr>
            <a:picLocks noChangeAspect="1"/>
          </p:cNvPicPr>
          <p:nvPr/>
        </p:nvPicPr>
        <p:blipFill>
          <a:blip r:embed="rId2"/>
          <a:stretch>
            <a:fillRect/>
          </a:stretch>
        </p:blipFill>
        <p:spPr>
          <a:xfrm>
            <a:off x="6188804" y="2093342"/>
            <a:ext cx="4491688" cy="3958022"/>
          </a:xfrm>
          <a:prstGeom prst="rect">
            <a:avLst/>
          </a:prstGeom>
        </p:spPr>
      </p:pic>
      <p:sp>
        <p:nvSpPr>
          <p:cNvPr id="2" name="タイトル 1">
            <a:extLst>
              <a:ext uri="{FF2B5EF4-FFF2-40B4-BE49-F238E27FC236}">
                <a16:creationId xmlns:a16="http://schemas.microsoft.com/office/drawing/2014/main" id="{9BED77F6-DF33-C459-A195-8F52E7575FFE}"/>
              </a:ext>
            </a:extLst>
          </p:cNvPr>
          <p:cNvSpPr>
            <a:spLocks noGrp="1"/>
          </p:cNvSpPr>
          <p:nvPr>
            <p:ph type="title"/>
          </p:nvPr>
        </p:nvSpPr>
        <p:spPr/>
        <p:txBody>
          <a:bodyPr/>
          <a:lstStyle/>
          <a:p>
            <a:r>
              <a:rPr lang="ja-JP" altLang="en-US" dirty="0"/>
              <a:t>確認 </a:t>
            </a:r>
            <a:endParaRPr kumimoji="1" lang="ja-JP" altLang="en-US" dirty="0"/>
          </a:p>
        </p:txBody>
      </p:sp>
      <p:sp>
        <p:nvSpPr>
          <p:cNvPr id="3" name="コンテンツ プレースホルダー 2">
            <a:extLst>
              <a:ext uri="{FF2B5EF4-FFF2-40B4-BE49-F238E27FC236}">
                <a16:creationId xmlns:a16="http://schemas.microsoft.com/office/drawing/2014/main" id="{A9E8827F-42F0-1E10-3070-8C262B6CEF63}"/>
              </a:ext>
            </a:extLst>
          </p:cNvPr>
          <p:cNvSpPr>
            <a:spLocks noGrp="1"/>
          </p:cNvSpPr>
          <p:nvPr>
            <p:ph idx="1"/>
          </p:nvPr>
        </p:nvSpPr>
        <p:spPr/>
        <p:txBody>
          <a:bodyPr/>
          <a:lstStyle/>
          <a:p>
            <a:r>
              <a:rPr lang="en-US" altLang="ja-JP" dirty="0"/>
              <a:t>m</a:t>
            </a:r>
            <a:r>
              <a:rPr kumimoji="1" lang="en-US" altLang="ja-JP" dirty="0"/>
              <a:t>ain</a:t>
            </a:r>
            <a:r>
              <a:rPr kumimoji="1" lang="ja-JP" altLang="en-US" dirty="0"/>
              <a:t>ブランチの</a:t>
            </a:r>
            <a:r>
              <a:rPr kumimoji="1" lang="en-US" altLang="ja-JP" dirty="0"/>
              <a:t>”index.html”</a:t>
            </a:r>
            <a:r>
              <a:rPr kumimoji="1" lang="ja-JP" altLang="en-US" dirty="0"/>
              <a:t>に変更が反映されているかの確認</a:t>
            </a:r>
          </a:p>
        </p:txBody>
      </p:sp>
      <p:sp>
        <p:nvSpPr>
          <p:cNvPr id="5" name="スライド番号プレースホルダー 4">
            <a:extLst>
              <a:ext uri="{FF2B5EF4-FFF2-40B4-BE49-F238E27FC236}">
                <a16:creationId xmlns:a16="http://schemas.microsoft.com/office/drawing/2014/main" id="{DC2512DF-233C-AFA9-B08D-67DA21BCD07E}"/>
              </a:ext>
            </a:extLst>
          </p:cNvPr>
          <p:cNvSpPr>
            <a:spLocks noGrp="1"/>
          </p:cNvSpPr>
          <p:nvPr>
            <p:ph type="sldNum" sz="quarter" idx="12"/>
          </p:nvPr>
        </p:nvSpPr>
        <p:spPr/>
        <p:txBody>
          <a:bodyPr/>
          <a:lstStyle/>
          <a:p>
            <a:fld id="{1ED9C195-5102-47C9-8FC9-1B5F118DAE17}" type="slidenum">
              <a:rPr kumimoji="1" lang="ja-JP" altLang="en-US" smtClean="0"/>
              <a:pPr/>
              <a:t>64</a:t>
            </a:fld>
            <a:endParaRPr kumimoji="1" lang="ja-JP" altLang="en-US" dirty="0"/>
          </a:p>
        </p:txBody>
      </p:sp>
      <p:sp>
        <p:nvSpPr>
          <p:cNvPr id="8" name="楕円 7">
            <a:extLst>
              <a:ext uri="{FF2B5EF4-FFF2-40B4-BE49-F238E27FC236}">
                <a16:creationId xmlns:a16="http://schemas.microsoft.com/office/drawing/2014/main" id="{95043190-3D54-BA63-96FB-DA28A3D1C4EB}"/>
              </a:ext>
            </a:extLst>
          </p:cNvPr>
          <p:cNvSpPr/>
          <p:nvPr/>
        </p:nvSpPr>
        <p:spPr>
          <a:xfrm>
            <a:off x="6992914" y="5861901"/>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0319991-E266-CFFA-37A1-52C43B2135AE}"/>
              </a:ext>
            </a:extLst>
          </p:cNvPr>
          <p:cNvSpPr/>
          <p:nvPr/>
        </p:nvSpPr>
        <p:spPr>
          <a:xfrm>
            <a:off x="8304550" y="2912710"/>
            <a:ext cx="2945567" cy="20190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0879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25C9892-B1A8-EDDA-8D49-BA17902C9150}"/>
              </a:ext>
            </a:extLst>
          </p:cNvPr>
          <p:cNvPicPr>
            <a:picLocks noChangeAspect="1"/>
          </p:cNvPicPr>
          <p:nvPr/>
        </p:nvPicPr>
        <p:blipFill>
          <a:blip r:embed="rId2"/>
          <a:stretch>
            <a:fillRect/>
          </a:stretch>
        </p:blipFill>
        <p:spPr>
          <a:xfrm>
            <a:off x="818552" y="1945025"/>
            <a:ext cx="3329012" cy="2262204"/>
          </a:xfrm>
          <a:prstGeom prst="rect">
            <a:avLst/>
          </a:prstGeom>
        </p:spPr>
      </p:pic>
      <p:sp>
        <p:nvSpPr>
          <p:cNvPr id="2" name="タイトル 1">
            <a:extLst>
              <a:ext uri="{FF2B5EF4-FFF2-40B4-BE49-F238E27FC236}">
                <a16:creationId xmlns:a16="http://schemas.microsoft.com/office/drawing/2014/main" id="{A92332A1-BCF3-1EF6-FBAD-329863B1ECEC}"/>
              </a:ext>
            </a:extLst>
          </p:cNvPr>
          <p:cNvSpPr>
            <a:spLocks noGrp="1"/>
          </p:cNvSpPr>
          <p:nvPr>
            <p:ph type="title"/>
          </p:nvPr>
        </p:nvSpPr>
        <p:spPr/>
        <p:txBody>
          <a:bodyPr/>
          <a:lstStyle/>
          <a:p>
            <a:r>
              <a:rPr lang="en-US" altLang="ja-JP" dirty="0"/>
              <a:t>Push: Remote</a:t>
            </a:r>
            <a:r>
              <a:rPr lang="ja-JP" altLang="en-US" dirty="0"/>
              <a:t>に反映させる</a:t>
            </a:r>
            <a:endParaRPr kumimoji="1" lang="ja-JP" altLang="en-US" dirty="0"/>
          </a:p>
        </p:txBody>
      </p:sp>
      <p:sp>
        <p:nvSpPr>
          <p:cNvPr id="5" name="スライド番号プレースホルダー 4">
            <a:extLst>
              <a:ext uri="{FF2B5EF4-FFF2-40B4-BE49-F238E27FC236}">
                <a16:creationId xmlns:a16="http://schemas.microsoft.com/office/drawing/2014/main" id="{B8767EFA-0C10-DDCA-06AF-F89C47693129}"/>
              </a:ext>
            </a:extLst>
          </p:cNvPr>
          <p:cNvSpPr>
            <a:spLocks noGrp="1"/>
          </p:cNvSpPr>
          <p:nvPr>
            <p:ph type="sldNum" sz="quarter" idx="12"/>
          </p:nvPr>
        </p:nvSpPr>
        <p:spPr/>
        <p:txBody>
          <a:bodyPr/>
          <a:lstStyle/>
          <a:p>
            <a:fld id="{1ED9C195-5102-47C9-8FC9-1B5F118DAE17}" type="slidenum">
              <a:rPr kumimoji="1" lang="ja-JP" altLang="en-US" smtClean="0"/>
              <a:pPr/>
              <a:t>65</a:t>
            </a:fld>
            <a:endParaRPr kumimoji="1" lang="ja-JP" altLang="en-US" dirty="0"/>
          </a:p>
        </p:txBody>
      </p:sp>
      <p:sp>
        <p:nvSpPr>
          <p:cNvPr id="8" name="楕円 7">
            <a:extLst>
              <a:ext uri="{FF2B5EF4-FFF2-40B4-BE49-F238E27FC236}">
                <a16:creationId xmlns:a16="http://schemas.microsoft.com/office/drawing/2014/main" id="{F8086019-2C40-3627-194A-CBB05B2A6C2A}"/>
              </a:ext>
            </a:extLst>
          </p:cNvPr>
          <p:cNvSpPr/>
          <p:nvPr/>
        </p:nvSpPr>
        <p:spPr>
          <a:xfrm>
            <a:off x="1266670" y="2794526"/>
            <a:ext cx="2443396"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07C87BD-C6BF-0180-1D88-AC9769DEA9D1}"/>
              </a:ext>
            </a:extLst>
          </p:cNvPr>
          <p:cNvSpPr txBox="1"/>
          <p:nvPr/>
        </p:nvSpPr>
        <p:spPr>
          <a:xfrm>
            <a:off x="1266670" y="3257059"/>
            <a:ext cx="3762402" cy="369332"/>
          </a:xfrm>
          <a:prstGeom prst="rect">
            <a:avLst/>
          </a:prstGeom>
          <a:noFill/>
        </p:spPr>
        <p:txBody>
          <a:bodyPr wrap="square" rtlCol="0">
            <a:spAutoFit/>
          </a:bodyPr>
          <a:lstStyle/>
          <a:p>
            <a:r>
              <a:rPr kumimoji="1" lang="en-US" altLang="ja-JP" b="1" dirty="0">
                <a:solidFill>
                  <a:srgbClr val="FF0000"/>
                </a:solidFill>
              </a:rPr>
              <a:t>Click</a:t>
            </a:r>
            <a:r>
              <a:rPr kumimoji="1" lang="ja-JP" altLang="en-US" b="1" dirty="0">
                <a:solidFill>
                  <a:srgbClr val="FF0000"/>
                </a:solidFill>
              </a:rPr>
              <a:t>し反映</a:t>
            </a:r>
          </a:p>
        </p:txBody>
      </p:sp>
      <p:sp>
        <p:nvSpPr>
          <p:cNvPr id="10" name="矢印: 右 9">
            <a:extLst>
              <a:ext uri="{FF2B5EF4-FFF2-40B4-BE49-F238E27FC236}">
                <a16:creationId xmlns:a16="http://schemas.microsoft.com/office/drawing/2014/main" id="{20914DB4-D380-5B44-F88C-3F524781B108}"/>
              </a:ext>
            </a:extLst>
          </p:cNvPr>
          <p:cNvSpPr/>
          <p:nvPr/>
        </p:nvSpPr>
        <p:spPr>
          <a:xfrm>
            <a:off x="4506507" y="2804643"/>
            <a:ext cx="1334125" cy="637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483295E-884C-0640-6C22-30F3507091BF}"/>
              </a:ext>
            </a:extLst>
          </p:cNvPr>
          <p:cNvSpPr txBox="1"/>
          <p:nvPr/>
        </p:nvSpPr>
        <p:spPr>
          <a:xfrm>
            <a:off x="6652193" y="1012241"/>
            <a:ext cx="4114800" cy="584775"/>
          </a:xfrm>
          <a:prstGeom prst="rect">
            <a:avLst/>
          </a:prstGeom>
          <a:noFill/>
        </p:spPr>
        <p:txBody>
          <a:bodyPr wrap="square" rtlCol="0">
            <a:spAutoFit/>
          </a:bodyPr>
          <a:lstStyle/>
          <a:p>
            <a:r>
              <a:rPr kumimoji="1" lang="en-US" altLang="ja-JP" sz="3200" b="1" dirty="0" err="1"/>
              <a:t>Github</a:t>
            </a:r>
            <a:r>
              <a:rPr kumimoji="1" lang="ja-JP" altLang="en-US" sz="3200" b="1" dirty="0"/>
              <a:t>を開き確認</a:t>
            </a:r>
          </a:p>
        </p:txBody>
      </p:sp>
      <p:pic>
        <p:nvPicPr>
          <p:cNvPr id="13" name="図 12">
            <a:extLst>
              <a:ext uri="{FF2B5EF4-FFF2-40B4-BE49-F238E27FC236}">
                <a16:creationId xmlns:a16="http://schemas.microsoft.com/office/drawing/2014/main" id="{E7579CFC-B238-FFB5-1FE2-082B8969C827}"/>
              </a:ext>
            </a:extLst>
          </p:cNvPr>
          <p:cNvPicPr>
            <a:picLocks noChangeAspect="1"/>
          </p:cNvPicPr>
          <p:nvPr/>
        </p:nvPicPr>
        <p:blipFill>
          <a:blip r:embed="rId3"/>
          <a:stretch>
            <a:fillRect/>
          </a:stretch>
        </p:blipFill>
        <p:spPr>
          <a:xfrm>
            <a:off x="6096000" y="1934679"/>
            <a:ext cx="5129218" cy="3622916"/>
          </a:xfrm>
          <a:prstGeom prst="rect">
            <a:avLst/>
          </a:prstGeom>
        </p:spPr>
      </p:pic>
    </p:spTree>
    <p:extLst>
      <p:ext uri="{BB962C8B-B14F-4D97-AF65-F5344CB8AC3E}">
        <p14:creationId xmlns:p14="http://schemas.microsoft.com/office/powerpoint/2010/main" val="1494020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DD5F9-B416-8E8F-22E1-0F8CD20A1503}"/>
              </a:ext>
            </a:extLst>
          </p:cNvPr>
          <p:cNvSpPr>
            <a:spLocks noGrp="1"/>
          </p:cNvSpPr>
          <p:nvPr>
            <p:ph type="title"/>
          </p:nvPr>
        </p:nvSpPr>
        <p:spPr/>
        <p:txBody>
          <a:bodyPr/>
          <a:lstStyle/>
          <a:p>
            <a:pPr algn="ctr"/>
            <a:r>
              <a:rPr lang="en-US" altLang="ja-JP" dirty="0" err="1"/>
              <a:t>TimeTable</a:t>
            </a:r>
            <a:r>
              <a:rPr lang="en-US" altLang="ja-JP" dirty="0"/>
              <a:t>-info</a:t>
            </a:r>
            <a:endParaRPr kumimoji="1" lang="ja-JP" altLang="en-US" dirty="0"/>
          </a:p>
        </p:txBody>
      </p:sp>
      <p:sp>
        <p:nvSpPr>
          <p:cNvPr id="3" name="テキスト プレースホルダー 2">
            <a:extLst>
              <a:ext uri="{FF2B5EF4-FFF2-40B4-BE49-F238E27FC236}">
                <a16:creationId xmlns:a16="http://schemas.microsoft.com/office/drawing/2014/main" id="{1003E3E3-093F-9B88-889C-82DF4A55F78B}"/>
              </a:ext>
            </a:extLst>
          </p:cNvPr>
          <p:cNvSpPr>
            <a:spLocks noGrp="1"/>
          </p:cNvSpPr>
          <p:nvPr>
            <p:ph type="body"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757C5A-7AA4-F035-800B-08CBD1CD3184}"/>
              </a:ext>
            </a:extLst>
          </p:cNvPr>
          <p:cNvSpPr>
            <a:spLocks noGrp="1"/>
          </p:cNvSpPr>
          <p:nvPr>
            <p:ph type="sldNum" sz="quarter" idx="12"/>
          </p:nvPr>
        </p:nvSpPr>
        <p:spPr>
          <a:xfrm>
            <a:off x="9211351" y="6408816"/>
            <a:ext cx="2743200" cy="365125"/>
          </a:xfrm>
        </p:spPr>
        <p:txBody>
          <a:bodyPr/>
          <a:lstStyle/>
          <a:p>
            <a:fld id="{1ED9C195-5102-47C9-8FC9-1B5F118DAE17}" type="slidenum">
              <a:rPr kumimoji="1" lang="ja-JP" altLang="en-US" smtClean="0"/>
              <a:t>66</a:t>
            </a:fld>
            <a:endParaRPr kumimoji="1" lang="ja-JP" altLang="en-US"/>
          </a:p>
        </p:txBody>
      </p:sp>
    </p:spTree>
    <p:extLst>
      <p:ext uri="{BB962C8B-B14F-4D97-AF65-F5344CB8AC3E}">
        <p14:creationId xmlns:p14="http://schemas.microsoft.com/office/powerpoint/2010/main" val="4001578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CA493-AFAE-0574-5AB1-6EB2EEDD4FE1}"/>
              </a:ext>
            </a:extLst>
          </p:cNvPr>
          <p:cNvSpPr>
            <a:spLocks noGrp="1"/>
          </p:cNvSpPr>
          <p:nvPr>
            <p:ph type="title"/>
          </p:nvPr>
        </p:nvSpPr>
        <p:spPr/>
        <p:txBody>
          <a:bodyPr/>
          <a:lstStyle/>
          <a:p>
            <a:r>
              <a:rPr kumimoji="1" lang="en-US" altLang="ja-JP" dirty="0"/>
              <a:t>Make Branch</a:t>
            </a:r>
            <a:endParaRPr kumimoji="1" lang="ja-JP" altLang="en-US" dirty="0"/>
          </a:p>
        </p:txBody>
      </p:sp>
      <p:sp>
        <p:nvSpPr>
          <p:cNvPr id="5" name="スライド番号プレースホルダー 4">
            <a:extLst>
              <a:ext uri="{FF2B5EF4-FFF2-40B4-BE49-F238E27FC236}">
                <a16:creationId xmlns:a16="http://schemas.microsoft.com/office/drawing/2014/main" id="{0675D0DD-83A5-D56D-25DD-B7F8C35E4494}"/>
              </a:ext>
            </a:extLst>
          </p:cNvPr>
          <p:cNvSpPr>
            <a:spLocks noGrp="1"/>
          </p:cNvSpPr>
          <p:nvPr>
            <p:ph type="sldNum" sz="quarter" idx="12"/>
          </p:nvPr>
        </p:nvSpPr>
        <p:spPr/>
        <p:txBody>
          <a:bodyPr/>
          <a:lstStyle/>
          <a:p>
            <a:fld id="{1ED9C195-5102-47C9-8FC9-1B5F118DAE17}" type="slidenum">
              <a:rPr kumimoji="1" lang="ja-JP" altLang="en-US" smtClean="0"/>
              <a:pPr/>
              <a:t>67</a:t>
            </a:fld>
            <a:endParaRPr kumimoji="1" lang="ja-JP" altLang="en-US" dirty="0"/>
          </a:p>
        </p:txBody>
      </p:sp>
      <p:pic>
        <p:nvPicPr>
          <p:cNvPr id="7" name="図 6">
            <a:extLst>
              <a:ext uri="{FF2B5EF4-FFF2-40B4-BE49-F238E27FC236}">
                <a16:creationId xmlns:a16="http://schemas.microsoft.com/office/drawing/2014/main" id="{AA5CBA00-0198-2469-A931-F5FFF8857301}"/>
              </a:ext>
            </a:extLst>
          </p:cNvPr>
          <p:cNvPicPr>
            <a:picLocks noChangeAspect="1"/>
          </p:cNvPicPr>
          <p:nvPr/>
        </p:nvPicPr>
        <p:blipFill rotWithShape="1">
          <a:blip r:embed="rId2"/>
          <a:srcRect t="53961" r="27574"/>
          <a:stretch/>
        </p:blipFill>
        <p:spPr>
          <a:xfrm>
            <a:off x="376526" y="4092314"/>
            <a:ext cx="4615199" cy="2032549"/>
          </a:xfrm>
          <a:prstGeom prst="rect">
            <a:avLst/>
          </a:prstGeom>
        </p:spPr>
      </p:pic>
      <p:sp>
        <p:nvSpPr>
          <p:cNvPr id="8" name="楕円 7">
            <a:extLst>
              <a:ext uri="{FF2B5EF4-FFF2-40B4-BE49-F238E27FC236}">
                <a16:creationId xmlns:a16="http://schemas.microsoft.com/office/drawing/2014/main" id="{C2592819-BDE8-6CA7-1801-6EA2CC01861A}"/>
              </a:ext>
            </a:extLst>
          </p:cNvPr>
          <p:cNvSpPr/>
          <p:nvPr/>
        </p:nvSpPr>
        <p:spPr>
          <a:xfrm>
            <a:off x="2323473" y="5718747"/>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BA3D617-F278-FE99-8FF4-11BB96F96B68}"/>
              </a:ext>
            </a:extLst>
          </p:cNvPr>
          <p:cNvSpPr txBox="1"/>
          <p:nvPr/>
        </p:nvSpPr>
        <p:spPr>
          <a:xfrm>
            <a:off x="2166076" y="5396819"/>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BFB35DD6-C6C7-C005-D6CC-9500B618827E}"/>
              </a:ext>
            </a:extLst>
          </p:cNvPr>
          <p:cNvSpPr/>
          <p:nvPr/>
        </p:nvSpPr>
        <p:spPr>
          <a:xfrm>
            <a:off x="4467069" y="2788170"/>
            <a:ext cx="1341620" cy="846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49288CB-07BE-B03B-4615-F0420669C372}"/>
              </a:ext>
            </a:extLst>
          </p:cNvPr>
          <p:cNvPicPr>
            <a:picLocks noChangeAspect="1"/>
          </p:cNvPicPr>
          <p:nvPr/>
        </p:nvPicPr>
        <p:blipFill>
          <a:blip r:embed="rId3"/>
          <a:stretch>
            <a:fillRect/>
          </a:stretch>
        </p:blipFill>
        <p:spPr>
          <a:xfrm>
            <a:off x="6096000" y="1943302"/>
            <a:ext cx="5217393" cy="2484049"/>
          </a:xfrm>
          <a:prstGeom prst="rect">
            <a:avLst/>
          </a:prstGeom>
        </p:spPr>
      </p:pic>
      <p:sp>
        <p:nvSpPr>
          <p:cNvPr id="14" name="楕円 13">
            <a:extLst>
              <a:ext uri="{FF2B5EF4-FFF2-40B4-BE49-F238E27FC236}">
                <a16:creationId xmlns:a16="http://schemas.microsoft.com/office/drawing/2014/main" id="{A3841DB8-F839-D5E5-B8CE-94ABAFBDDDDB}"/>
              </a:ext>
            </a:extLst>
          </p:cNvPr>
          <p:cNvSpPr/>
          <p:nvPr/>
        </p:nvSpPr>
        <p:spPr>
          <a:xfrm>
            <a:off x="7587533" y="2086123"/>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12818C1-CFA8-AC3B-C0C1-297179F56A3B}"/>
              </a:ext>
            </a:extLst>
          </p:cNvPr>
          <p:cNvSpPr txBox="1"/>
          <p:nvPr/>
        </p:nvSpPr>
        <p:spPr>
          <a:xfrm>
            <a:off x="7430136" y="1755797"/>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2622593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86811B5B-6610-CB2A-4BAA-D46148A1DBC9}"/>
              </a:ext>
            </a:extLst>
          </p:cNvPr>
          <p:cNvPicPr>
            <a:picLocks noChangeAspect="1"/>
          </p:cNvPicPr>
          <p:nvPr/>
        </p:nvPicPr>
        <p:blipFill>
          <a:blip r:embed="rId2"/>
          <a:stretch>
            <a:fillRect/>
          </a:stretch>
        </p:blipFill>
        <p:spPr>
          <a:xfrm>
            <a:off x="7486944" y="2299103"/>
            <a:ext cx="4224368" cy="2005027"/>
          </a:xfrm>
          <a:prstGeom prst="rect">
            <a:avLst/>
          </a:prstGeom>
        </p:spPr>
      </p:pic>
      <p:sp>
        <p:nvSpPr>
          <p:cNvPr id="2" name="タイトル 1">
            <a:extLst>
              <a:ext uri="{FF2B5EF4-FFF2-40B4-BE49-F238E27FC236}">
                <a16:creationId xmlns:a16="http://schemas.microsoft.com/office/drawing/2014/main" id="{03E0DD41-52FE-F9C2-7EFC-B4FD98489B78}"/>
              </a:ext>
            </a:extLst>
          </p:cNvPr>
          <p:cNvSpPr>
            <a:spLocks noGrp="1"/>
          </p:cNvSpPr>
          <p:nvPr>
            <p:ph type="title"/>
          </p:nvPr>
        </p:nvSpPr>
        <p:spPr/>
        <p:txBody>
          <a:bodyPr/>
          <a:lstStyle/>
          <a:p>
            <a:r>
              <a:rPr kumimoji="1" lang="en-US" altLang="ja-JP" dirty="0"/>
              <a:t>Make Branch</a:t>
            </a:r>
            <a:endParaRPr kumimoji="1" lang="ja-JP" altLang="en-US" dirty="0"/>
          </a:p>
        </p:txBody>
      </p:sp>
      <p:sp>
        <p:nvSpPr>
          <p:cNvPr id="5" name="スライド番号プレースホルダー 4">
            <a:extLst>
              <a:ext uri="{FF2B5EF4-FFF2-40B4-BE49-F238E27FC236}">
                <a16:creationId xmlns:a16="http://schemas.microsoft.com/office/drawing/2014/main" id="{733B1473-0666-0663-1EE0-7BA642829A71}"/>
              </a:ext>
            </a:extLst>
          </p:cNvPr>
          <p:cNvSpPr>
            <a:spLocks noGrp="1"/>
          </p:cNvSpPr>
          <p:nvPr>
            <p:ph type="sldNum" sz="quarter" idx="12"/>
          </p:nvPr>
        </p:nvSpPr>
        <p:spPr/>
        <p:txBody>
          <a:bodyPr/>
          <a:lstStyle/>
          <a:p>
            <a:fld id="{1ED9C195-5102-47C9-8FC9-1B5F118DAE17}" type="slidenum">
              <a:rPr kumimoji="1" lang="ja-JP" altLang="en-US" smtClean="0"/>
              <a:pPr/>
              <a:t>68</a:t>
            </a:fld>
            <a:endParaRPr kumimoji="1" lang="ja-JP" altLang="en-US" dirty="0"/>
          </a:p>
        </p:txBody>
      </p:sp>
      <p:sp>
        <p:nvSpPr>
          <p:cNvPr id="8" name="テキスト ボックス 7">
            <a:extLst>
              <a:ext uri="{FF2B5EF4-FFF2-40B4-BE49-F238E27FC236}">
                <a16:creationId xmlns:a16="http://schemas.microsoft.com/office/drawing/2014/main" id="{6541AA79-11B9-B079-6B4F-12B0D61428F3}"/>
              </a:ext>
            </a:extLst>
          </p:cNvPr>
          <p:cNvSpPr txBox="1"/>
          <p:nvPr/>
        </p:nvSpPr>
        <p:spPr>
          <a:xfrm>
            <a:off x="1104792" y="1688341"/>
            <a:ext cx="4616971" cy="461665"/>
          </a:xfrm>
          <a:prstGeom prst="rect">
            <a:avLst/>
          </a:prstGeom>
          <a:noFill/>
        </p:spPr>
        <p:txBody>
          <a:bodyPr wrap="square" rtlCol="0">
            <a:spAutoFit/>
          </a:bodyPr>
          <a:lstStyle/>
          <a:p>
            <a:r>
              <a:rPr lang="en-US" altLang="ja-JP" sz="2400" dirty="0"/>
              <a:t>make “</a:t>
            </a:r>
            <a:r>
              <a:rPr lang="en-US" altLang="ja-JP" sz="2400" dirty="0" err="1"/>
              <a:t>timeTable</a:t>
            </a:r>
            <a:r>
              <a:rPr lang="en-US" altLang="ja-JP" sz="2400" dirty="0"/>
              <a:t>-info” branch</a:t>
            </a:r>
            <a:endParaRPr kumimoji="1" lang="ja-JP" altLang="en-US" sz="2400" dirty="0"/>
          </a:p>
        </p:txBody>
      </p:sp>
      <p:sp>
        <p:nvSpPr>
          <p:cNvPr id="9" name="矢印: 右 8">
            <a:extLst>
              <a:ext uri="{FF2B5EF4-FFF2-40B4-BE49-F238E27FC236}">
                <a16:creationId xmlns:a16="http://schemas.microsoft.com/office/drawing/2014/main" id="{3C3CD4AD-16AA-DD14-A6BC-3DB33D025162}"/>
              </a:ext>
            </a:extLst>
          </p:cNvPr>
          <p:cNvSpPr/>
          <p:nvPr/>
        </p:nvSpPr>
        <p:spPr>
          <a:xfrm>
            <a:off x="6475752" y="2653259"/>
            <a:ext cx="884418" cy="4721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43EDD60-3F21-8471-0CC2-142D0D89C27F}"/>
              </a:ext>
            </a:extLst>
          </p:cNvPr>
          <p:cNvSpPr/>
          <p:nvPr/>
        </p:nvSpPr>
        <p:spPr>
          <a:xfrm>
            <a:off x="8959727" y="3703104"/>
            <a:ext cx="151839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0FE7191-866C-65CF-CEDD-1B0F911A1B8D}"/>
              </a:ext>
            </a:extLst>
          </p:cNvPr>
          <p:cNvSpPr txBox="1"/>
          <p:nvPr/>
        </p:nvSpPr>
        <p:spPr>
          <a:xfrm>
            <a:off x="7486944" y="2725861"/>
            <a:ext cx="4759376" cy="646331"/>
          </a:xfrm>
          <a:prstGeom prst="rect">
            <a:avLst/>
          </a:prstGeom>
          <a:noFill/>
        </p:spPr>
        <p:txBody>
          <a:bodyPr wrap="square" rtlCol="0">
            <a:spAutoFit/>
          </a:bodyPr>
          <a:lstStyle/>
          <a:p>
            <a:r>
              <a:rPr kumimoji="1" lang="en-US" altLang="ja-JP" b="1" dirty="0">
                <a:solidFill>
                  <a:srgbClr val="FF0000"/>
                </a:solidFill>
              </a:rPr>
              <a:t>Confirmation that the branch is replacing the branch you created.</a:t>
            </a:r>
            <a:endParaRPr kumimoji="1" lang="ja-JP" altLang="en-US" b="1" dirty="0">
              <a:solidFill>
                <a:srgbClr val="FF0000"/>
              </a:solidFill>
            </a:endParaRPr>
          </a:p>
        </p:txBody>
      </p:sp>
      <p:pic>
        <p:nvPicPr>
          <p:cNvPr id="6" name="図 5">
            <a:extLst>
              <a:ext uri="{FF2B5EF4-FFF2-40B4-BE49-F238E27FC236}">
                <a16:creationId xmlns:a16="http://schemas.microsoft.com/office/drawing/2014/main" id="{7BF18C0F-2956-DDFF-6584-AD7B23A72369}"/>
              </a:ext>
            </a:extLst>
          </p:cNvPr>
          <p:cNvPicPr>
            <a:picLocks noChangeAspect="1"/>
          </p:cNvPicPr>
          <p:nvPr/>
        </p:nvPicPr>
        <p:blipFill rotWithShape="1">
          <a:blip r:embed="rId3"/>
          <a:srcRect l="23348"/>
          <a:stretch/>
        </p:blipFill>
        <p:spPr>
          <a:xfrm>
            <a:off x="382802" y="2413140"/>
            <a:ext cx="6060949" cy="1776954"/>
          </a:xfrm>
          <a:prstGeom prst="rect">
            <a:avLst/>
          </a:prstGeom>
        </p:spPr>
      </p:pic>
    </p:spTree>
    <p:extLst>
      <p:ext uri="{BB962C8B-B14F-4D97-AF65-F5344CB8AC3E}">
        <p14:creationId xmlns:p14="http://schemas.microsoft.com/office/powerpoint/2010/main" val="2444063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656ED-139F-76C6-D8D2-809D99E1A261}"/>
              </a:ext>
            </a:extLst>
          </p:cNvPr>
          <p:cNvSpPr>
            <a:spLocks noGrp="1"/>
          </p:cNvSpPr>
          <p:nvPr>
            <p:ph type="title"/>
          </p:nvPr>
        </p:nvSpPr>
        <p:spPr/>
        <p:txBody>
          <a:bodyPr/>
          <a:lstStyle/>
          <a:p>
            <a:r>
              <a:rPr kumimoji="1" lang="en-US" altLang="ja-JP" dirty="0"/>
              <a:t>Change file contents</a:t>
            </a:r>
            <a:endParaRPr kumimoji="1" lang="ja-JP" altLang="en-US" dirty="0"/>
          </a:p>
        </p:txBody>
      </p:sp>
      <p:sp>
        <p:nvSpPr>
          <p:cNvPr id="5" name="スライド番号プレースホルダー 4">
            <a:extLst>
              <a:ext uri="{FF2B5EF4-FFF2-40B4-BE49-F238E27FC236}">
                <a16:creationId xmlns:a16="http://schemas.microsoft.com/office/drawing/2014/main" id="{EC6A93D4-F03E-83BA-3982-6D8FDE5DEACC}"/>
              </a:ext>
            </a:extLst>
          </p:cNvPr>
          <p:cNvSpPr>
            <a:spLocks noGrp="1"/>
          </p:cNvSpPr>
          <p:nvPr>
            <p:ph type="sldNum" sz="quarter" idx="12"/>
          </p:nvPr>
        </p:nvSpPr>
        <p:spPr/>
        <p:txBody>
          <a:bodyPr/>
          <a:lstStyle/>
          <a:p>
            <a:fld id="{1ED9C195-5102-47C9-8FC9-1B5F118DAE17}" type="slidenum">
              <a:rPr kumimoji="1" lang="ja-JP" altLang="en-US" smtClean="0"/>
              <a:pPr/>
              <a:t>69</a:t>
            </a:fld>
            <a:endParaRPr kumimoji="1" lang="ja-JP" altLang="en-US" dirty="0"/>
          </a:p>
        </p:txBody>
      </p:sp>
      <p:sp>
        <p:nvSpPr>
          <p:cNvPr id="8" name="テキスト ボックス 7">
            <a:extLst>
              <a:ext uri="{FF2B5EF4-FFF2-40B4-BE49-F238E27FC236}">
                <a16:creationId xmlns:a16="http://schemas.microsoft.com/office/drawing/2014/main" id="{17DFBA15-5CA9-AE2A-1D1B-A5D207397F2A}"/>
              </a:ext>
            </a:extLst>
          </p:cNvPr>
          <p:cNvSpPr txBox="1"/>
          <p:nvPr/>
        </p:nvSpPr>
        <p:spPr>
          <a:xfrm>
            <a:off x="1364105" y="1462088"/>
            <a:ext cx="852190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Open "index.html" and change the section id=“Three" file as follows</a:t>
            </a:r>
            <a:endParaRPr kumimoji="1" lang="ja-JP" altLang="en-US" dirty="0"/>
          </a:p>
        </p:txBody>
      </p:sp>
      <p:pic>
        <p:nvPicPr>
          <p:cNvPr id="6" name="図 5">
            <a:extLst>
              <a:ext uri="{FF2B5EF4-FFF2-40B4-BE49-F238E27FC236}">
                <a16:creationId xmlns:a16="http://schemas.microsoft.com/office/drawing/2014/main" id="{64324594-7712-3C0F-022D-7DAE0AD649DF}"/>
              </a:ext>
            </a:extLst>
          </p:cNvPr>
          <p:cNvPicPr>
            <a:picLocks noChangeAspect="1"/>
          </p:cNvPicPr>
          <p:nvPr/>
        </p:nvPicPr>
        <p:blipFill>
          <a:blip r:embed="rId2"/>
          <a:stretch>
            <a:fillRect/>
          </a:stretch>
        </p:blipFill>
        <p:spPr>
          <a:xfrm>
            <a:off x="4038600" y="1852718"/>
            <a:ext cx="4891511" cy="4259782"/>
          </a:xfrm>
          <a:prstGeom prst="rect">
            <a:avLst/>
          </a:prstGeom>
        </p:spPr>
      </p:pic>
      <p:sp>
        <p:nvSpPr>
          <p:cNvPr id="9" name="正方形/長方形 8">
            <a:extLst>
              <a:ext uri="{FF2B5EF4-FFF2-40B4-BE49-F238E27FC236}">
                <a16:creationId xmlns:a16="http://schemas.microsoft.com/office/drawing/2014/main" id="{936AED82-4A02-A85F-B24C-F32E5EE936DD}"/>
              </a:ext>
            </a:extLst>
          </p:cNvPr>
          <p:cNvSpPr/>
          <p:nvPr/>
        </p:nvSpPr>
        <p:spPr>
          <a:xfrm>
            <a:off x="5205055" y="4504544"/>
            <a:ext cx="3725056" cy="11752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119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C78617-ED87-4967-A636-2306C76614B5}"/>
              </a:ext>
            </a:extLst>
          </p:cNvPr>
          <p:cNvSpPr>
            <a:spLocks noGrp="1"/>
          </p:cNvSpPr>
          <p:nvPr>
            <p:ph type="title"/>
          </p:nvPr>
        </p:nvSpPr>
        <p:spPr/>
        <p:txBody>
          <a:bodyPr/>
          <a:lstStyle/>
          <a:p>
            <a:r>
              <a:rPr lang="en-US" altLang="ja-JP" dirty="0"/>
              <a:t>Today’s goal</a:t>
            </a:r>
            <a:endParaRPr kumimoji="1" lang="ja-JP" altLang="en-US" dirty="0"/>
          </a:p>
        </p:txBody>
      </p:sp>
      <p:sp>
        <p:nvSpPr>
          <p:cNvPr id="3" name="コンテンツ プレースホルダー 2">
            <a:extLst>
              <a:ext uri="{FF2B5EF4-FFF2-40B4-BE49-F238E27FC236}">
                <a16:creationId xmlns:a16="http://schemas.microsoft.com/office/drawing/2014/main" id="{1AAEA251-E4C2-4C80-A903-256E558497CE}"/>
              </a:ext>
            </a:extLst>
          </p:cNvPr>
          <p:cNvSpPr>
            <a:spLocks noGrp="1"/>
          </p:cNvSpPr>
          <p:nvPr>
            <p:ph idx="1"/>
          </p:nvPr>
        </p:nvSpPr>
        <p:spPr>
          <a:xfrm>
            <a:off x="838200" y="1617807"/>
            <a:ext cx="11353800" cy="4351338"/>
          </a:xfrm>
        </p:spPr>
        <p:txBody>
          <a:bodyPr/>
          <a:lstStyle/>
          <a:p>
            <a:endParaRPr kumimoji="1" lang="en-US" altLang="ja-JP" dirty="0"/>
          </a:p>
          <a:p>
            <a:endParaRPr lang="en-US" altLang="ja-JP" dirty="0"/>
          </a:p>
          <a:p>
            <a:pPr marL="0" indent="0">
              <a:buNone/>
            </a:pPr>
            <a:r>
              <a:rPr lang="ja-JP" altLang="en-US" dirty="0"/>
              <a:t>　</a:t>
            </a:r>
            <a:r>
              <a:rPr lang="en-US" altLang="ja-JP" dirty="0"/>
              <a:t>						</a:t>
            </a:r>
            <a:r>
              <a:rPr lang="ja-JP" altLang="en-US" dirty="0"/>
              <a:t>これらを簡単にするためのツール</a:t>
            </a:r>
            <a:endParaRPr lang="en-US" altLang="ja-JP" dirty="0"/>
          </a:p>
          <a:p>
            <a:endParaRPr kumimoji="1" lang="en-US" altLang="ja-JP" dirty="0"/>
          </a:p>
          <a:p>
            <a:endParaRPr lang="en-US" altLang="ja-JP" dirty="0"/>
          </a:p>
          <a:p>
            <a:r>
              <a:rPr lang="ja-JP" altLang="en-US" dirty="0"/>
              <a:t>目標</a:t>
            </a:r>
            <a:endParaRPr lang="en-US" altLang="ja-JP" dirty="0"/>
          </a:p>
          <a:p>
            <a:pPr lvl="1"/>
            <a:r>
              <a:rPr kumimoji="1" lang="en-US" altLang="ja-JP" dirty="0"/>
              <a:t>git</a:t>
            </a:r>
            <a:r>
              <a:rPr kumimoji="1" lang="ja-JP" altLang="en-US" dirty="0"/>
              <a:t>を使ったバージョン管理ができるようになる</a:t>
            </a:r>
            <a:r>
              <a:rPr lang="ja-JP" altLang="en-US" dirty="0"/>
              <a:t>！</a:t>
            </a:r>
            <a:endParaRPr lang="en-US" altLang="ja-JP" dirty="0"/>
          </a:p>
          <a:p>
            <a:pPr marL="457200" lvl="1" indent="0">
              <a:buNone/>
            </a:pPr>
            <a:endParaRPr lang="en-US" altLang="ja-JP" dirty="0"/>
          </a:p>
          <a:p>
            <a:pPr lvl="1"/>
            <a:r>
              <a:rPr lang="en-US" altLang="ja-JP" dirty="0"/>
              <a:t>GitHub</a:t>
            </a:r>
            <a:r>
              <a:rPr lang="ja-JP" altLang="en-US" dirty="0"/>
              <a:t>をつかって複数人での共同作業ができるようになる</a:t>
            </a:r>
            <a:endParaRPr kumimoji="1" lang="en-US" altLang="ja-JP" dirty="0"/>
          </a:p>
        </p:txBody>
      </p:sp>
      <p:sp>
        <p:nvSpPr>
          <p:cNvPr id="5" name="スライド番号プレースホルダー 4">
            <a:extLst>
              <a:ext uri="{FF2B5EF4-FFF2-40B4-BE49-F238E27FC236}">
                <a16:creationId xmlns:a16="http://schemas.microsoft.com/office/drawing/2014/main" id="{5FA04117-A9EE-4D81-A795-251F7A80B0B1}"/>
              </a:ext>
            </a:extLst>
          </p:cNvPr>
          <p:cNvSpPr>
            <a:spLocks noGrp="1"/>
          </p:cNvSpPr>
          <p:nvPr>
            <p:ph type="sldNum" sz="quarter" idx="12"/>
          </p:nvPr>
        </p:nvSpPr>
        <p:spPr/>
        <p:txBody>
          <a:bodyPr/>
          <a:lstStyle/>
          <a:p>
            <a:fld id="{1ED9C195-5102-47C9-8FC9-1B5F118DAE17}" type="slidenum">
              <a:rPr kumimoji="1" lang="ja-JP" altLang="en-US" smtClean="0"/>
              <a:pPr/>
              <a:t>7</a:t>
            </a:fld>
            <a:endParaRPr kumimoji="1" lang="ja-JP" altLang="en-US" dirty="0"/>
          </a:p>
        </p:txBody>
      </p:sp>
      <p:sp>
        <p:nvSpPr>
          <p:cNvPr id="7" name="左中かっこ 6">
            <a:extLst>
              <a:ext uri="{FF2B5EF4-FFF2-40B4-BE49-F238E27FC236}">
                <a16:creationId xmlns:a16="http://schemas.microsoft.com/office/drawing/2014/main" id="{97E1D0DE-2630-4267-95DB-B082815271E3}"/>
              </a:ext>
            </a:extLst>
          </p:cNvPr>
          <p:cNvSpPr/>
          <p:nvPr/>
        </p:nvSpPr>
        <p:spPr>
          <a:xfrm>
            <a:off x="1985931" y="2056612"/>
            <a:ext cx="285226" cy="16945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A7763E0-1C7E-409A-B979-5009AAAB248A}"/>
              </a:ext>
            </a:extLst>
          </p:cNvPr>
          <p:cNvSpPr txBox="1"/>
          <p:nvPr/>
        </p:nvSpPr>
        <p:spPr>
          <a:xfrm>
            <a:off x="2426406" y="2211402"/>
            <a:ext cx="3669594" cy="138499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800" dirty="0"/>
              <a:t>バージョン管理</a:t>
            </a:r>
            <a:endParaRPr kumimoji="1" lang="en-US" altLang="ja-JP" sz="2800" dirty="0"/>
          </a:p>
          <a:p>
            <a:pPr marL="285750" indent="-285750">
              <a:buFont typeface="Arial" panose="020B0604020202020204" pitchFamily="34" charset="0"/>
              <a:buChar char="•"/>
            </a:pPr>
            <a:endParaRPr kumimoji="1" lang="en-US" altLang="ja-JP" sz="2800" dirty="0"/>
          </a:p>
          <a:p>
            <a:pPr marL="285750" indent="-285750">
              <a:buFont typeface="Arial" panose="020B0604020202020204" pitchFamily="34" charset="0"/>
              <a:buChar char="•"/>
            </a:pPr>
            <a:r>
              <a:rPr kumimoji="1" lang="ja-JP" altLang="en-US" sz="2800" dirty="0"/>
              <a:t>複数人での共同作業</a:t>
            </a:r>
          </a:p>
        </p:txBody>
      </p:sp>
      <p:sp>
        <p:nvSpPr>
          <p:cNvPr id="9" name="テキスト ボックス 8">
            <a:extLst>
              <a:ext uri="{FF2B5EF4-FFF2-40B4-BE49-F238E27FC236}">
                <a16:creationId xmlns:a16="http://schemas.microsoft.com/office/drawing/2014/main" id="{346F47E7-6F21-4C40-A757-252F95DAA236}"/>
              </a:ext>
            </a:extLst>
          </p:cNvPr>
          <p:cNvSpPr txBox="1"/>
          <p:nvPr/>
        </p:nvSpPr>
        <p:spPr>
          <a:xfrm>
            <a:off x="442638" y="2649317"/>
            <a:ext cx="1293944" cy="461665"/>
          </a:xfrm>
          <a:prstGeom prst="rect">
            <a:avLst/>
          </a:prstGeom>
          <a:noFill/>
        </p:spPr>
        <p:txBody>
          <a:bodyPr wrap="none" rtlCol="0">
            <a:spAutoFit/>
          </a:bodyPr>
          <a:lstStyle/>
          <a:p>
            <a:r>
              <a:rPr kumimoji="1" lang="en-US" altLang="ja-JP" sz="2400" b="1" dirty="0">
                <a:solidFill>
                  <a:srgbClr val="FF0000"/>
                </a:solidFill>
              </a:rPr>
              <a:t>git</a:t>
            </a:r>
            <a:r>
              <a:rPr kumimoji="1" lang="ja-JP" altLang="en-US" sz="2400" b="1" dirty="0">
                <a:solidFill>
                  <a:srgbClr val="FF0000"/>
                </a:solidFill>
              </a:rPr>
              <a:t>とは</a:t>
            </a:r>
            <a:r>
              <a:rPr kumimoji="1" lang="en-US" altLang="ja-JP" sz="2400" b="1" dirty="0">
                <a:solidFill>
                  <a:srgbClr val="FF0000"/>
                </a:solidFill>
              </a:rPr>
              <a:t>?</a:t>
            </a:r>
            <a:endParaRPr kumimoji="1"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ED553D04-7D9D-4404-8004-BC3E11E5EC92}"/>
              </a:ext>
            </a:extLst>
          </p:cNvPr>
          <p:cNvSpPr txBox="1"/>
          <p:nvPr/>
        </p:nvSpPr>
        <p:spPr>
          <a:xfrm>
            <a:off x="8523105" y="3200001"/>
            <a:ext cx="2736647" cy="369332"/>
          </a:xfrm>
          <a:prstGeom prst="rect">
            <a:avLst/>
          </a:prstGeom>
          <a:noFill/>
        </p:spPr>
        <p:txBody>
          <a:bodyPr wrap="none" rtlCol="0">
            <a:spAutoFit/>
          </a:bodyPr>
          <a:lstStyle/>
          <a:p>
            <a:r>
              <a:rPr kumimoji="1" lang="en-US" altLang="ja-JP" dirty="0">
                <a:solidFill>
                  <a:srgbClr val="7030A0"/>
                </a:solidFill>
              </a:rPr>
              <a:t>tools to make these easy</a:t>
            </a:r>
            <a:endParaRPr kumimoji="1" lang="ja-JP" altLang="en-US" dirty="0">
              <a:solidFill>
                <a:srgbClr val="7030A0"/>
              </a:solidFill>
            </a:endParaRPr>
          </a:p>
        </p:txBody>
      </p:sp>
      <p:sp>
        <p:nvSpPr>
          <p:cNvPr id="10" name="テキスト ボックス 9">
            <a:extLst>
              <a:ext uri="{FF2B5EF4-FFF2-40B4-BE49-F238E27FC236}">
                <a16:creationId xmlns:a16="http://schemas.microsoft.com/office/drawing/2014/main" id="{2C4BA647-1164-4517-A524-49308B5DD42C}"/>
              </a:ext>
            </a:extLst>
          </p:cNvPr>
          <p:cNvSpPr txBox="1"/>
          <p:nvPr/>
        </p:nvSpPr>
        <p:spPr>
          <a:xfrm>
            <a:off x="3514602" y="2649317"/>
            <a:ext cx="1685077" cy="369332"/>
          </a:xfrm>
          <a:prstGeom prst="rect">
            <a:avLst/>
          </a:prstGeom>
          <a:noFill/>
        </p:spPr>
        <p:txBody>
          <a:bodyPr wrap="none" rtlCol="0">
            <a:spAutoFit/>
          </a:bodyPr>
          <a:lstStyle/>
          <a:p>
            <a:r>
              <a:rPr kumimoji="1" lang="en-US" altLang="ja-JP" dirty="0">
                <a:solidFill>
                  <a:srgbClr val="7030A0"/>
                </a:solidFill>
              </a:rPr>
              <a:t>version control</a:t>
            </a:r>
            <a:endParaRPr kumimoji="1" lang="ja-JP" altLang="en-US" dirty="0">
              <a:solidFill>
                <a:srgbClr val="7030A0"/>
              </a:solidFill>
            </a:endParaRPr>
          </a:p>
        </p:txBody>
      </p:sp>
      <p:sp>
        <p:nvSpPr>
          <p:cNvPr id="11" name="テキスト ボックス 10">
            <a:extLst>
              <a:ext uri="{FF2B5EF4-FFF2-40B4-BE49-F238E27FC236}">
                <a16:creationId xmlns:a16="http://schemas.microsoft.com/office/drawing/2014/main" id="{F78F0BB5-DA84-4522-AF76-7CCA94F7C35D}"/>
              </a:ext>
            </a:extLst>
          </p:cNvPr>
          <p:cNvSpPr txBox="1"/>
          <p:nvPr/>
        </p:nvSpPr>
        <p:spPr>
          <a:xfrm>
            <a:off x="2957270" y="3569333"/>
            <a:ext cx="3667772" cy="369332"/>
          </a:xfrm>
          <a:prstGeom prst="rect">
            <a:avLst/>
          </a:prstGeom>
          <a:noFill/>
        </p:spPr>
        <p:txBody>
          <a:bodyPr wrap="square" rtlCol="0">
            <a:spAutoFit/>
          </a:bodyPr>
          <a:lstStyle/>
          <a:p>
            <a:r>
              <a:rPr kumimoji="1" lang="en-US" altLang="ja-JP" dirty="0">
                <a:solidFill>
                  <a:srgbClr val="7030A0"/>
                </a:solidFill>
              </a:rPr>
              <a:t>Collaboration with multiple people</a:t>
            </a:r>
            <a:endParaRPr kumimoji="1" lang="ja-JP" altLang="en-US" dirty="0">
              <a:solidFill>
                <a:srgbClr val="7030A0"/>
              </a:solidFill>
            </a:endParaRPr>
          </a:p>
        </p:txBody>
      </p:sp>
      <p:sp>
        <p:nvSpPr>
          <p:cNvPr id="14" name="テキスト ボックス 13">
            <a:extLst>
              <a:ext uri="{FF2B5EF4-FFF2-40B4-BE49-F238E27FC236}">
                <a16:creationId xmlns:a16="http://schemas.microsoft.com/office/drawing/2014/main" id="{39483FED-02B9-4BC3-BF7F-D2AF19F4D5FB}"/>
              </a:ext>
            </a:extLst>
          </p:cNvPr>
          <p:cNvSpPr txBox="1"/>
          <p:nvPr/>
        </p:nvSpPr>
        <p:spPr>
          <a:xfrm>
            <a:off x="1965377" y="4210698"/>
            <a:ext cx="3667772" cy="369332"/>
          </a:xfrm>
          <a:prstGeom prst="rect">
            <a:avLst/>
          </a:prstGeom>
          <a:noFill/>
        </p:spPr>
        <p:txBody>
          <a:bodyPr wrap="square" rtlCol="0">
            <a:spAutoFit/>
          </a:bodyPr>
          <a:lstStyle/>
          <a:p>
            <a:r>
              <a:rPr kumimoji="1" lang="en-US" altLang="ja-JP" dirty="0">
                <a:solidFill>
                  <a:srgbClr val="7030A0"/>
                </a:solidFill>
              </a:rPr>
              <a:t>Goal</a:t>
            </a:r>
            <a:endParaRPr kumimoji="1" lang="ja-JP" altLang="en-US" dirty="0">
              <a:solidFill>
                <a:srgbClr val="7030A0"/>
              </a:solidFill>
            </a:endParaRPr>
          </a:p>
        </p:txBody>
      </p:sp>
      <p:sp>
        <p:nvSpPr>
          <p:cNvPr id="15" name="テキスト ボックス 14">
            <a:extLst>
              <a:ext uri="{FF2B5EF4-FFF2-40B4-BE49-F238E27FC236}">
                <a16:creationId xmlns:a16="http://schemas.microsoft.com/office/drawing/2014/main" id="{DC17FB79-BFFA-4053-981E-0FC82D72CCCE}"/>
              </a:ext>
            </a:extLst>
          </p:cNvPr>
          <p:cNvSpPr txBox="1"/>
          <p:nvPr/>
        </p:nvSpPr>
        <p:spPr>
          <a:xfrm>
            <a:off x="2132144" y="5034219"/>
            <a:ext cx="5599001" cy="369332"/>
          </a:xfrm>
          <a:prstGeom prst="rect">
            <a:avLst/>
          </a:prstGeom>
          <a:noFill/>
        </p:spPr>
        <p:txBody>
          <a:bodyPr wrap="square" rtlCol="0">
            <a:spAutoFit/>
          </a:bodyPr>
          <a:lstStyle/>
          <a:p>
            <a:r>
              <a:rPr kumimoji="1" lang="en-US" altLang="ja-JP" dirty="0">
                <a:solidFill>
                  <a:srgbClr val="7030A0"/>
                </a:solidFill>
              </a:rPr>
              <a:t>Learn to use git for version control.</a:t>
            </a:r>
            <a:endParaRPr kumimoji="1" lang="ja-JP" altLang="en-US" dirty="0">
              <a:solidFill>
                <a:srgbClr val="7030A0"/>
              </a:solidFill>
            </a:endParaRPr>
          </a:p>
        </p:txBody>
      </p:sp>
      <p:sp>
        <p:nvSpPr>
          <p:cNvPr id="16" name="テキスト ボックス 15">
            <a:extLst>
              <a:ext uri="{FF2B5EF4-FFF2-40B4-BE49-F238E27FC236}">
                <a16:creationId xmlns:a16="http://schemas.microsoft.com/office/drawing/2014/main" id="{555F272F-4F91-41E0-85BB-B7904DD129AB}"/>
              </a:ext>
            </a:extLst>
          </p:cNvPr>
          <p:cNvSpPr txBox="1"/>
          <p:nvPr/>
        </p:nvSpPr>
        <p:spPr>
          <a:xfrm>
            <a:off x="2132142" y="5753221"/>
            <a:ext cx="7876153" cy="369332"/>
          </a:xfrm>
          <a:prstGeom prst="rect">
            <a:avLst/>
          </a:prstGeom>
          <a:noFill/>
        </p:spPr>
        <p:txBody>
          <a:bodyPr wrap="square" rtlCol="0">
            <a:spAutoFit/>
          </a:bodyPr>
          <a:lstStyle/>
          <a:p>
            <a:r>
              <a:rPr kumimoji="1" lang="en-US" altLang="ja-JP">
                <a:solidFill>
                  <a:srgbClr val="7030A0"/>
                </a:solidFill>
              </a:rPr>
              <a:t>To be able to collaborate with multiple people using GitHub</a:t>
            </a:r>
            <a:endParaRPr kumimoji="1" lang="en-US" altLang="ja-JP" dirty="0">
              <a:solidFill>
                <a:srgbClr val="7030A0"/>
              </a:solidFill>
            </a:endParaRPr>
          </a:p>
        </p:txBody>
      </p:sp>
      <p:sp>
        <p:nvSpPr>
          <p:cNvPr id="17" name="テキスト ボックス 16">
            <a:extLst>
              <a:ext uri="{FF2B5EF4-FFF2-40B4-BE49-F238E27FC236}">
                <a16:creationId xmlns:a16="http://schemas.microsoft.com/office/drawing/2014/main" id="{602BBA6E-88EC-ED15-5E25-D13BA3550252}"/>
              </a:ext>
            </a:extLst>
          </p:cNvPr>
          <p:cNvSpPr txBox="1"/>
          <p:nvPr/>
        </p:nvSpPr>
        <p:spPr>
          <a:xfrm>
            <a:off x="6189014" y="1212051"/>
            <a:ext cx="6101542" cy="369332"/>
          </a:xfrm>
          <a:prstGeom prst="rect">
            <a:avLst/>
          </a:prstGeom>
          <a:noFill/>
        </p:spPr>
        <p:txBody>
          <a:bodyPr wrap="square">
            <a:spAutoFit/>
          </a:bodyPr>
          <a:lstStyle/>
          <a:p>
            <a:r>
              <a:rPr lang="ja-JP" altLang="en-US" dirty="0">
                <a:solidFill>
                  <a:srgbClr val="D030D4"/>
                </a:solidFill>
              </a:rPr>
              <a:t>Goals of the 2nd STUDY SESSION</a:t>
            </a:r>
          </a:p>
        </p:txBody>
      </p:sp>
    </p:spTree>
    <p:extLst>
      <p:ext uri="{BB962C8B-B14F-4D97-AF65-F5344CB8AC3E}">
        <p14:creationId xmlns:p14="http://schemas.microsoft.com/office/powerpoint/2010/main" val="1399960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5F432C-9619-9EE7-BCAC-4C9AD8B93B72}"/>
              </a:ext>
            </a:extLst>
          </p:cNvPr>
          <p:cNvSpPr>
            <a:spLocks noGrp="1"/>
          </p:cNvSpPr>
          <p:nvPr>
            <p:ph type="title"/>
          </p:nvPr>
        </p:nvSpPr>
        <p:spPr/>
        <p:txBody>
          <a:bodyPr/>
          <a:lstStyle/>
          <a:p>
            <a:r>
              <a:rPr kumimoji="1" lang="en-US" altLang="ja-JP" dirty="0"/>
              <a:t>Commit</a:t>
            </a:r>
            <a:endParaRPr kumimoji="1" lang="ja-JP" altLang="en-US" dirty="0"/>
          </a:p>
        </p:txBody>
      </p:sp>
      <p:sp>
        <p:nvSpPr>
          <p:cNvPr id="3" name="コンテンツ プレースホルダー 2">
            <a:extLst>
              <a:ext uri="{FF2B5EF4-FFF2-40B4-BE49-F238E27FC236}">
                <a16:creationId xmlns:a16="http://schemas.microsoft.com/office/drawing/2014/main" id="{54E3A6C9-E99C-FDEC-C7FF-8F0489025957}"/>
              </a:ext>
            </a:extLst>
          </p:cNvPr>
          <p:cNvSpPr>
            <a:spLocks noGrp="1"/>
          </p:cNvSpPr>
          <p:nvPr>
            <p:ph idx="1"/>
          </p:nvPr>
        </p:nvSpPr>
        <p:spPr/>
        <p:txBody>
          <a:bodyPr/>
          <a:lstStyle/>
          <a:p>
            <a:r>
              <a:rPr kumimoji="1" lang="en-US" altLang="ja-JP" dirty="0"/>
              <a:t>Committing Changes</a:t>
            </a:r>
            <a:endParaRPr kumimoji="1" lang="ja-JP" altLang="en-US" dirty="0"/>
          </a:p>
        </p:txBody>
      </p:sp>
      <p:sp>
        <p:nvSpPr>
          <p:cNvPr id="5" name="スライド番号プレースホルダー 4">
            <a:extLst>
              <a:ext uri="{FF2B5EF4-FFF2-40B4-BE49-F238E27FC236}">
                <a16:creationId xmlns:a16="http://schemas.microsoft.com/office/drawing/2014/main" id="{C075A75B-269F-662A-8E99-02A580288812}"/>
              </a:ext>
            </a:extLst>
          </p:cNvPr>
          <p:cNvSpPr>
            <a:spLocks noGrp="1"/>
          </p:cNvSpPr>
          <p:nvPr>
            <p:ph type="sldNum" sz="quarter" idx="12"/>
          </p:nvPr>
        </p:nvSpPr>
        <p:spPr/>
        <p:txBody>
          <a:bodyPr/>
          <a:lstStyle/>
          <a:p>
            <a:fld id="{1ED9C195-5102-47C9-8FC9-1B5F118DAE17}" type="slidenum">
              <a:rPr kumimoji="1" lang="ja-JP" altLang="en-US" smtClean="0"/>
              <a:pPr/>
              <a:t>70</a:t>
            </a:fld>
            <a:endParaRPr kumimoji="1" lang="ja-JP" altLang="en-US" dirty="0"/>
          </a:p>
        </p:txBody>
      </p:sp>
      <p:pic>
        <p:nvPicPr>
          <p:cNvPr id="7" name="図 6">
            <a:extLst>
              <a:ext uri="{FF2B5EF4-FFF2-40B4-BE49-F238E27FC236}">
                <a16:creationId xmlns:a16="http://schemas.microsoft.com/office/drawing/2014/main" id="{CA433D14-6B61-DB4E-6E9D-155539E09835}"/>
              </a:ext>
            </a:extLst>
          </p:cNvPr>
          <p:cNvPicPr>
            <a:picLocks noChangeAspect="1"/>
          </p:cNvPicPr>
          <p:nvPr/>
        </p:nvPicPr>
        <p:blipFill>
          <a:blip r:embed="rId2"/>
          <a:stretch>
            <a:fillRect/>
          </a:stretch>
        </p:blipFill>
        <p:spPr>
          <a:xfrm>
            <a:off x="1304890" y="2273420"/>
            <a:ext cx="4791110" cy="2790845"/>
          </a:xfrm>
          <a:prstGeom prst="rect">
            <a:avLst/>
          </a:prstGeom>
        </p:spPr>
      </p:pic>
    </p:spTree>
    <p:extLst>
      <p:ext uri="{BB962C8B-B14F-4D97-AF65-F5344CB8AC3E}">
        <p14:creationId xmlns:p14="http://schemas.microsoft.com/office/powerpoint/2010/main" val="2231845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9447C05-5883-589F-AA2D-D5D8B3FFE2D2}"/>
              </a:ext>
            </a:extLst>
          </p:cNvPr>
          <p:cNvPicPr>
            <a:picLocks noChangeAspect="1"/>
          </p:cNvPicPr>
          <p:nvPr/>
        </p:nvPicPr>
        <p:blipFill>
          <a:blip r:embed="rId2"/>
          <a:stretch>
            <a:fillRect/>
          </a:stretch>
        </p:blipFill>
        <p:spPr>
          <a:xfrm>
            <a:off x="218181" y="2048280"/>
            <a:ext cx="4691097" cy="3705252"/>
          </a:xfrm>
          <a:prstGeom prst="rect">
            <a:avLst/>
          </a:prstGeom>
        </p:spPr>
      </p:pic>
      <p:sp>
        <p:nvSpPr>
          <p:cNvPr id="2" name="タイトル 1">
            <a:extLst>
              <a:ext uri="{FF2B5EF4-FFF2-40B4-BE49-F238E27FC236}">
                <a16:creationId xmlns:a16="http://schemas.microsoft.com/office/drawing/2014/main" id="{99DD8847-A6B7-28DF-135C-634B0D42788C}"/>
              </a:ext>
            </a:extLst>
          </p:cNvPr>
          <p:cNvSpPr>
            <a:spLocks noGrp="1"/>
          </p:cNvSpPr>
          <p:nvPr>
            <p:ph type="title"/>
          </p:nvPr>
        </p:nvSpPr>
        <p:spPr/>
        <p:txBody>
          <a:bodyPr/>
          <a:lstStyle/>
          <a:p>
            <a:r>
              <a:rPr kumimoji="1" lang="en-US" altLang="ja-JP" dirty="0"/>
              <a:t>merge into main branch</a:t>
            </a:r>
            <a:endParaRPr kumimoji="1" lang="ja-JP" altLang="en-US" dirty="0"/>
          </a:p>
        </p:txBody>
      </p:sp>
      <p:sp>
        <p:nvSpPr>
          <p:cNvPr id="3" name="コンテンツ プレースホルダー 2">
            <a:extLst>
              <a:ext uri="{FF2B5EF4-FFF2-40B4-BE49-F238E27FC236}">
                <a16:creationId xmlns:a16="http://schemas.microsoft.com/office/drawing/2014/main" id="{925C582E-9DB0-EE11-2E68-6FADDC41499D}"/>
              </a:ext>
            </a:extLst>
          </p:cNvPr>
          <p:cNvSpPr>
            <a:spLocks noGrp="1"/>
          </p:cNvSpPr>
          <p:nvPr>
            <p:ph idx="1"/>
          </p:nvPr>
        </p:nvSpPr>
        <p:spPr/>
        <p:txBody>
          <a:bodyPr/>
          <a:lstStyle/>
          <a:p>
            <a:r>
              <a:rPr kumimoji="1" lang="en-US" altLang="ja-JP" dirty="0"/>
              <a:t>Move to main branch</a:t>
            </a:r>
            <a:endParaRPr kumimoji="1" lang="ja-JP" altLang="en-US" dirty="0"/>
          </a:p>
        </p:txBody>
      </p:sp>
      <p:sp>
        <p:nvSpPr>
          <p:cNvPr id="5" name="スライド番号プレースホルダー 4">
            <a:extLst>
              <a:ext uri="{FF2B5EF4-FFF2-40B4-BE49-F238E27FC236}">
                <a16:creationId xmlns:a16="http://schemas.microsoft.com/office/drawing/2014/main" id="{A9BA2B15-BB33-47A0-C030-8E35FAC572F4}"/>
              </a:ext>
            </a:extLst>
          </p:cNvPr>
          <p:cNvSpPr>
            <a:spLocks noGrp="1"/>
          </p:cNvSpPr>
          <p:nvPr>
            <p:ph type="sldNum" sz="quarter" idx="12"/>
          </p:nvPr>
        </p:nvSpPr>
        <p:spPr/>
        <p:txBody>
          <a:bodyPr/>
          <a:lstStyle/>
          <a:p>
            <a:fld id="{1ED9C195-5102-47C9-8FC9-1B5F118DAE17}" type="slidenum">
              <a:rPr kumimoji="1" lang="ja-JP" altLang="en-US" smtClean="0"/>
              <a:pPr/>
              <a:t>71</a:t>
            </a:fld>
            <a:endParaRPr kumimoji="1" lang="ja-JP" altLang="en-US" dirty="0"/>
          </a:p>
        </p:txBody>
      </p:sp>
      <p:sp>
        <p:nvSpPr>
          <p:cNvPr id="10" name="楕円 9">
            <a:extLst>
              <a:ext uri="{FF2B5EF4-FFF2-40B4-BE49-F238E27FC236}">
                <a16:creationId xmlns:a16="http://schemas.microsoft.com/office/drawing/2014/main" id="{7C38F085-F1F9-8C6F-9640-B61ABC2473D6}"/>
              </a:ext>
            </a:extLst>
          </p:cNvPr>
          <p:cNvSpPr/>
          <p:nvPr/>
        </p:nvSpPr>
        <p:spPr>
          <a:xfrm>
            <a:off x="1752117" y="544910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C5C72299-23E9-85FA-FF7C-6A97697DEE7F}"/>
              </a:ext>
            </a:extLst>
          </p:cNvPr>
          <p:cNvSpPr txBox="1"/>
          <p:nvPr/>
        </p:nvSpPr>
        <p:spPr>
          <a:xfrm>
            <a:off x="1669669" y="4971970"/>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pic>
        <p:nvPicPr>
          <p:cNvPr id="14" name="図 13">
            <a:extLst>
              <a:ext uri="{FF2B5EF4-FFF2-40B4-BE49-F238E27FC236}">
                <a16:creationId xmlns:a16="http://schemas.microsoft.com/office/drawing/2014/main" id="{8D603FC3-03D0-ED49-7214-AD819A738CB5}"/>
              </a:ext>
            </a:extLst>
          </p:cNvPr>
          <p:cNvPicPr>
            <a:picLocks noChangeAspect="1"/>
          </p:cNvPicPr>
          <p:nvPr/>
        </p:nvPicPr>
        <p:blipFill rotWithShape="1">
          <a:blip r:embed="rId3"/>
          <a:srcRect l="37392"/>
          <a:stretch/>
        </p:blipFill>
        <p:spPr>
          <a:xfrm>
            <a:off x="6003560" y="2476908"/>
            <a:ext cx="4937730" cy="2847996"/>
          </a:xfrm>
          <a:prstGeom prst="rect">
            <a:avLst/>
          </a:prstGeom>
        </p:spPr>
      </p:pic>
      <p:sp>
        <p:nvSpPr>
          <p:cNvPr id="15" name="テキスト ボックス 14">
            <a:extLst>
              <a:ext uri="{FF2B5EF4-FFF2-40B4-BE49-F238E27FC236}">
                <a16:creationId xmlns:a16="http://schemas.microsoft.com/office/drawing/2014/main" id="{AFD9A9C6-03CE-E80C-69DC-96F157316731}"/>
              </a:ext>
            </a:extLst>
          </p:cNvPr>
          <p:cNvSpPr txBox="1"/>
          <p:nvPr/>
        </p:nvSpPr>
        <p:spPr>
          <a:xfrm>
            <a:off x="6902973" y="3091004"/>
            <a:ext cx="1094282" cy="369332"/>
          </a:xfrm>
          <a:prstGeom prst="rect">
            <a:avLst/>
          </a:prstGeom>
          <a:noFill/>
        </p:spPr>
        <p:txBody>
          <a:bodyPr wrap="square" rtlCol="0">
            <a:spAutoFit/>
          </a:bodyPr>
          <a:lstStyle/>
          <a:p>
            <a:r>
              <a:rPr kumimoji="1" lang="en-US" altLang="ja-JP" b="1" dirty="0">
                <a:solidFill>
                  <a:srgbClr val="FF0000"/>
                </a:solidFill>
              </a:rPr>
              <a:t>select</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1E3DC528-3D7D-DF9A-DCC2-8EE49A239E7C}"/>
              </a:ext>
            </a:extLst>
          </p:cNvPr>
          <p:cNvSpPr/>
          <p:nvPr/>
        </p:nvSpPr>
        <p:spPr>
          <a:xfrm>
            <a:off x="6415795" y="3275670"/>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A460FFBE-9CB3-0574-BCE0-A9CA06D41E0E}"/>
              </a:ext>
            </a:extLst>
          </p:cNvPr>
          <p:cNvSpPr/>
          <p:nvPr/>
        </p:nvSpPr>
        <p:spPr>
          <a:xfrm>
            <a:off x="4299886" y="2998357"/>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1477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7C5BEE-CC15-F830-04A2-28A565DFC642}"/>
              </a:ext>
            </a:extLst>
          </p:cNvPr>
          <p:cNvSpPr>
            <a:spLocks noGrp="1"/>
          </p:cNvSpPr>
          <p:nvPr>
            <p:ph type="title"/>
          </p:nvPr>
        </p:nvSpPr>
        <p:spPr/>
        <p:txBody>
          <a:bodyPr/>
          <a:lstStyle/>
          <a:p>
            <a:r>
              <a:rPr kumimoji="1" lang="en-US" altLang="ja-JP" dirty="0"/>
              <a:t>merge into main branch</a:t>
            </a:r>
            <a:endParaRPr kumimoji="1" lang="ja-JP" altLang="en-US" dirty="0"/>
          </a:p>
        </p:txBody>
      </p:sp>
      <p:sp>
        <p:nvSpPr>
          <p:cNvPr id="5" name="スライド番号プレースホルダー 4">
            <a:extLst>
              <a:ext uri="{FF2B5EF4-FFF2-40B4-BE49-F238E27FC236}">
                <a16:creationId xmlns:a16="http://schemas.microsoft.com/office/drawing/2014/main" id="{CEE36B94-7CF7-0A49-3066-EB11F1565E36}"/>
              </a:ext>
            </a:extLst>
          </p:cNvPr>
          <p:cNvSpPr>
            <a:spLocks noGrp="1"/>
          </p:cNvSpPr>
          <p:nvPr>
            <p:ph type="sldNum" sz="quarter" idx="12"/>
          </p:nvPr>
        </p:nvSpPr>
        <p:spPr/>
        <p:txBody>
          <a:bodyPr/>
          <a:lstStyle/>
          <a:p>
            <a:fld id="{1ED9C195-5102-47C9-8FC9-1B5F118DAE17}" type="slidenum">
              <a:rPr kumimoji="1" lang="ja-JP" altLang="en-US" smtClean="0"/>
              <a:pPr/>
              <a:t>72</a:t>
            </a:fld>
            <a:endParaRPr kumimoji="1" lang="ja-JP" altLang="en-US" dirty="0"/>
          </a:p>
        </p:txBody>
      </p:sp>
      <p:pic>
        <p:nvPicPr>
          <p:cNvPr id="7" name="図 6">
            <a:extLst>
              <a:ext uri="{FF2B5EF4-FFF2-40B4-BE49-F238E27FC236}">
                <a16:creationId xmlns:a16="http://schemas.microsoft.com/office/drawing/2014/main" id="{61296326-A262-EF31-056C-BF24CA160728}"/>
              </a:ext>
            </a:extLst>
          </p:cNvPr>
          <p:cNvPicPr>
            <a:picLocks noChangeAspect="1"/>
          </p:cNvPicPr>
          <p:nvPr/>
        </p:nvPicPr>
        <p:blipFill>
          <a:blip r:embed="rId2"/>
          <a:stretch>
            <a:fillRect/>
          </a:stretch>
        </p:blipFill>
        <p:spPr>
          <a:xfrm>
            <a:off x="1231756" y="2957505"/>
            <a:ext cx="3762403" cy="1857389"/>
          </a:xfrm>
          <a:prstGeom prst="rect">
            <a:avLst/>
          </a:prstGeom>
        </p:spPr>
      </p:pic>
      <p:sp>
        <p:nvSpPr>
          <p:cNvPr id="8" name="楕円 7">
            <a:extLst>
              <a:ext uri="{FF2B5EF4-FFF2-40B4-BE49-F238E27FC236}">
                <a16:creationId xmlns:a16="http://schemas.microsoft.com/office/drawing/2014/main" id="{79EDFC75-0741-760E-30CE-9827B809C05C}"/>
              </a:ext>
            </a:extLst>
          </p:cNvPr>
          <p:cNvSpPr/>
          <p:nvPr/>
        </p:nvSpPr>
        <p:spPr>
          <a:xfrm>
            <a:off x="2690735" y="4459382"/>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7A72D44-567E-D97E-E35B-03DB082271CD}"/>
              </a:ext>
            </a:extLst>
          </p:cNvPr>
          <p:cNvSpPr txBox="1"/>
          <p:nvPr/>
        </p:nvSpPr>
        <p:spPr>
          <a:xfrm>
            <a:off x="1654824" y="3662746"/>
            <a:ext cx="3762402" cy="646331"/>
          </a:xfrm>
          <a:prstGeom prst="rect">
            <a:avLst/>
          </a:prstGeom>
          <a:noFill/>
        </p:spPr>
        <p:txBody>
          <a:bodyPr wrap="square" rtlCol="0">
            <a:spAutoFit/>
          </a:bodyPr>
          <a:lstStyle/>
          <a:p>
            <a:r>
              <a:rPr kumimoji="1" lang="en-US" altLang="ja-JP" b="1" dirty="0">
                <a:solidFill>
                  <a:srgbClr val="FF0000"/>
                </a:solidFill>
              </a:rPr>
              <a:t>Make sure you are in the main branch</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FC35B568-9145-39A0-5202-44E90032130C}"/>
              </a:ext>
            </a:extLst>
          </p:cNvPr>
          <p:cNvSpPr/>
          <p:nvPr/>
        </p:nvSpPr>
        <p:spPr>
          <a:xfrm>
            <a:off x="5417226" y="2957505"/>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28A5439-F31C-E70A-7C50-F1C2D01817F2}"/>
              </a:ext>
            </a:extLst>
          </p:cNvPr>
          <p:cNvPicPr>
            <a:picLocks noChangeAspect="1"/>
          </p:cNvPicPr>
          <p:nvPr/>
        </p:nvPicPr>
        <p:blipFill rotWithShape="1">
          <a:blip r:embed="rId3"/>
          <a:srcRect l="29374"/>
          <a:stretch/>
        </p:blipFill>
        <p:spPr>
          <a:xfrm>
            <a:off x="6774776" y="1897139"/>
            <a:ext cx="4835877" cy="3778441"/>
          </a:xfrm>
          <a:prstGeom prst="rect">
            <a:avLst/>
          </a:prstGeom>
        </p:spPr>
      </p:pic>
      <p:sp>
        <p:nvSpPr>
          <p:cNvPr id="13" name="楕円 12">
            <a:extLst>
              <a:ext uri="{FF2B5EF4-FFF2-40B4-BE49-F238E27FC236}">
                <a16:creationId xmlns:a16="http://schemas.microsoft.com/office/drawing/2014/main" id="{2BF866D8-9A05-A8DB-7060-80F066C940FC}"/>
              </a:ext>
            </a:extLst>
          </p:cNvPr>
          <p:cNvSpPr/>
          <p:nvPr/>
        </p:nvSpPr>
        <p:spPr>
          <a:xfrm>
            <a:off x="7587522" y="193004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30CBA39-274D-0032-29E4-0789F8257763}"/>
              </a:ext>
            </a:extLst>
          </p:cNvPr>
          <p:cNvSpPr/>
          <p:nvPr/>
        </p:nvSpPr>
        <p:spPr>
          <a:xfrm>
            <a:off x="7831111" y="3580244"/>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FBCDE1E-69FA-873B-C93D-1105BF3708A9}"/>
              </a:ext>
            </a:extLst>
          </p:cNvPr>
          <p:cNvSpPr/>
          <p:nvPr/>
        </p:nvSpPr>
        <p:spPr>
          <a:xfrm>
            <a:off x="8887446" y="354650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412BEBD-5E48-0585-6F16-A3A399545E34}"/>
              </a:ext>
            </a:extLst>
          </p:cNvPr>
          <p:cNvSpPr txBox="1"/>
          <p:nvPr/>
        </p:nvSpPr>
        <p:spPr>
          <a:xfrm>
            <a:off x="7311513" y="1256788"/>
            <a:ext cx="3762402" cy="369332"/>
          </a:xfrm>
          <a:prstGeom prst="rect">
            <a:avLst/>
          </a:prstGeom>
          <a:noFill/>
        </p:spPr>
        <p:txBody>
          <a:bodyPr wrap="square" rtlCol="0">
            <a:spAutoFit/>
          </a:bodyPr>
          <a:lstStyle/>
          <a:p>
            <a:r>
              <a:rPr kumimoji="1" lang="en-US" altLang="ja-JP" b="1" dirty="0">
                <a:solidFill>
                  <a:srgbClr val="FF0000"/>
                </a:solidFill>
              </a:rPr>
              <a:t>“Merge Branch” select</a:t>
            </a:r>
            <a:endParaRPr kumimoji="1" lang="ja-JP" altLang="en-US" b="1" dirty="0">
              <a:solidFill>
                <a:srgbClr val="FF0000"/>
              </a:solidFill>
            </a:endParaRPr>
          </a:p>
        </p:txBody>
      </p:sp>
    </p:spTree>
    <p:extLst>
      <p:ext uri="{BB962C8B-B14F-4D97-AF65-F5344CB8AC3E}">
        <p14:creationId xmlns:p14="http://schemas.microsoft.com/office/powerpoint/2010/main" val="2408010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0A6C6-9FAE-FF9F-469C-3C7D15A386B9}"/>
              </a:ext>
            </a:extLst>
          </p:cNvPr>
          <p:cNvSpPr>
            <a:spLocks noGrp="1"/>
          </p:cNvSpPr>
          <p:nvPr>
            <p:ph type="title"/>
          </p:nvPr>
        </p:nvSpPr>
        <p:spPr/>
        <p:txBody>
          <a:bodyPr/>
          <a:lstStyle/>
          <a:p>
            <a:r>
              <a:rPr kumimoji="1" lang="en-US" altLang="ja-JP" dirty="0"/>
              <a:t>merge into main branch</a:t>
            </a:r>
            <a:endParaRPr kumimoji="1" lang="ja-JP" altLang="en-US" dirty="0"/>
          </a:p>
        </p:txBody>
      </p:sp>
      <p:sp>
        <p:nvSpPr>
          <p:cNvPr id="3" name="コンテンツ プレースホルダー 2">
            <a:extLst>
              <a:ext uri="{FF2B5EF4-FFF2-40B4-BE49-F238E27FC236}">
                <a16:creationId xmlns:a16="http://schemas.microsoft.com/office/drawing/2014/main" id="{B5B25E86-D703-8608-A638-56A824E2BFFF}"/>
              </a:ext>
            </a:extLst>
          </p:cNvPr>
          <p:cNvSpPr>
            <a:spLocks noGrp="1"/>
          </p:cNvSpPr>
          <p:nvPr>
            <p:ph idx="1"/>
          </p:nvPr>
        </p:nvSpPr>
        <p:spPr/>
        <p:txBody>
          <a:bodyPr/>
          <a:lstStyle/>
          <a:p>
            <a:r>
              <a:rPr kumimoji="1" lang="en-US" altLang="ja-JP" dirty="0"/>
              <a:t>Select the branch you want to merge</a:t>
            </a:r>
          </a:p>
          <a:p>
            <a:r>
              <a:rPr kumimoji="1" lang="en-US" altLang="ja-JP" dirty="0"/>
              <a:t>“timetable-info”</a:t>
            </a:r>
            <a:r>
              <a:rPr lang="ja-JP" altLang="en-US" dirty="0"/>
              <a:t> </a:t>
            </a:r>
            <a:r>
              <a:rPr lang="en-US" altLang="ja-JP" dirty="0"/>
              <a:t>select</a:t>
            </a:r>
            <a:endParaRPr kumimoji="1" lang="ja-JP" altLang="en-US" dirty="0"/>
          </a:p>
        </p:txBody>
      </p:sp>
      <p:sp>
        <p:nvSpPr>
          <p:cNvPr id="5" name="スライド番号プレースホルダー 4">
            <a:extLst>
              <a:ext uri="{FF2B5EF4-FFF2-40B4-BE49-F238E27FC236}">
                <a16:creationId xmlns:a16="http://schemas.microsoft.com/office/drawing/2014/main" id="{DB5D65DE-72C1-D258-ACB0-FB004DCBB748}"/>
              </a:ext>
            </a:extLst>
          </p:cNvPr>
          <p:cNvSpPr>
            <a:spLocks noGrp="1"/>
          </p:cNvSpPr>
          <p:nvPr>
            <p:ph type="sldNum" sz="quarter" idx="12"/>
          </p:nvPr>
        </p:nvSpPr>
        <p:spPr/>
        <p:txBody>
          <a:bodyPr/>
          <a:lstStyle/>
          <a:p>
            <a:fld id="{1ED9C195-5102-47C9-8FC9-1B5F118DAE17}" type="slidenum">
              <a:rPr kumimoji="1" lang="ja-JP" altLang="en-US" smtClean="0"/>
              <a:pPr/>
              <a:t>73</a:t>
            </a:fld>
            <a:endParaRPr kumimoji="1" lang="ja-JP" altLang="en-US" dirty="0"/>
          </a:p>
        </p:txBody>
      </p:sp>
      <p:pic>
        <p:nvPicPr>
          <p:cNvPr id="7" name="図 6">
            <a:extLst>
              <a:ext uri="{FF2B5EF4-FFF2-40B4-BE49-F238E27FC236}">
                <a16:creationId xmlns:a16="http://schemas.microsoft.com/office/drawing/2014/main" id="{D5737775-53B3-EAD7-2859-00A53A3CA5F0}"/>
              </a:ext>
            </a:extLst>
          </p:cNvPr>
          <p:cNvPicPr>
            <a:picLocks noChangeAspect="1"/>
          </p:cNvPicPr>
          <p:nvPr/>
        </p:nvPicPr>
        <p:blipFill>
          <a:blip r:embed="rId2"/>
          <a:stretch>
            <a:fillRect/>
          </a:stretch>
        </p:blipFill>
        <p:spPr>
          <a:xfrm>
            <a:off x="728785" y="2890023"/>
            <a:ext cx="8358249" cy="2948009"/>
          </a:xfrm>
          <a:prstGeom prst="rect">
            <a:avLst/>
          </a:prstGeom>
        </p:spPr>
      </p:pic>
    </p:spTree>
    <p:extLst>
      <p:ext uri="{BB962C8B-B14F-4D97-AF65-F5344CB8AC3E}">
        <p14:creationId xmlns:p14="http://schemas.microsoft.com/office/powerpoint/2010/main" val="1112256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BB628191-6925-C7C8-174F-9161AC861207}"/>
              </a:ext>
            </a:extLst>
          </p:cNvPr>
          <p:cNvPicPr>
            <a:picLocks noChangeAspect="1"/>
          </p:cNvPicPr>
          <p:nvPr/>
        </p:nvPicPr>
        <p:blipFill>
          <a:blip r:embed="rId2"/>
          <a:stretch>
            <a:fillRect/>
          </a:stretch>
        </p:blipFill>
        <p:spPr>
          <a:xfrm>
            <a:off x="5755874" y="2105476"/>
            <a:ext cx="5202283" cy="4168655"/>
          </a:xfrm>
          <a:prstGeom prst="rect">
            <a:avLst/>
          </a:prstGeom>
        </p:spPr>
      </p:pic>
      <p:sp>
        <p:nvSpPr>
          <p:cNvPr id="2" name="タイトル 1">
            <a:extLst>
              <a:ext uri="{FF2B5EF4-FFF2-40B4-BE49-F238E27FC236}">
                <a16:creationId xmlns:a16="http://schemas.microsoft.com/office/drawing/2014/main" id="{9BED77F6-DF33-C459-A195-8F52E7575FFE}"/>
              </a:ext>
            </a:extLst>
          </p:cNvPr>
          <p:cNvSpPr>
            <a:spLocks noGrp="1"/>
          </p:cNvSpPr>
          <p:nvPr>
            <p:ph type="title"/>
          </p:nvPr>
        </p:nvSpPr>
        <p:spPr/>
        <p:txBody>
          <a:bodyPr/>
          <a:lstStyle/>
          <a:p>
            <a:r>
              <a:rPr lang="en-US" altLang="ja-JP" dirty="0"/>
              <a:t>confirmation</a:t>
            </a:r>
            <a:r>
              <a:rPr lang="ja-JP" altLang="en-US" dirty="0"/>
              <a:t> </a:t>
            </a:r>
            <a:endParaRPr kumimoji="1" lang="ja-JP" altLang="en-US" dirty="0"/>
          </a:p>
        </p:txBody>
      </p:sp>
      <p:sp>
        <p:nvSpPr>
          <p:cNvPr id="3" name="コンテンツ プレースホルダー 2">
            <a:extLst>
              <a:ext uri="{FF2B5EF4-FFF2-40B4-BE49-F238E27FC236}">
                <a16:creationId xmlns:a16="http://schemas.microsoft.com/office/drawing/2014/main" id="{A9E8827F-42F0-1E10-3070-8C262B6CEF63}"/>
              </a:ext>
            </a:extLst>
          </p:cNvPr>
          <p:cNvSpPr>
            <a:spLocks noGrp="1"/>
          </p:cNvSpPr>
          <p:nvPr>
            <p:ph idx="1"/>
          </p:nvPr>
        </p:nvSpPr>
        <p:spPr/>
        <p:txBody>
          <a:bodyPr/>
          <a:lstStyle/>
          <a:p>
            <a:r>
              <a:rPr kumimoji="1" lang="en-US" altLang="ja-JP" dirty="0"/>
              <a:t>Check if the changes are reflected in "index.html" in the main branch</a:t>
            </a:r>
            <a:endParaRPr kumimoji="1" lang="ja-JP" altLang="en-US" dirty="0"/>
          </a:p>
        </p:txBody>
      </p:sp>
      <p:sp>
        <p:nvSpPr>
          <p:cNvPr id="5" name="スライド番号プレースホルダー 4">
            <a:extLst>
              <a:ext uri="{FF2B5EF4-FFF2-40B4-BE49-F238E27FC236}">
                <a16:creationId xmlns:a16="http://schemas.microsoft.com/office/drawing/2014/main" id="{DC2512DF-233C-AFA9-B08D-67DA21BCD07E}"/>
              </a:ext>
            </a:extLst>
          </p:cNvPr>
          <p:cNvSpPr>
            <a:spLocks noGrp="1"/>
          </p:cNvSpPr>
          <p:nvPr>
            <p:ph type="sldNum" sz="quarter" idx="12"/>
          </p:nvPr>
        </p:nvSpPr>
        <p:spPr/>
        <p:txBody>
          <a:bodyPr/>
          <a:lstStyle/>
          <a:p>
            <a:fld id="{1ED9C195-5102-47C9-8FC9-1B5F118DAE17}" type="slidenum">
              <a:rPr kumimoji="1" lang="ja-JP" altLang="en-US" smtClean="0"/>
              <a:pPr/>
              <a:t>74</a:t>
            </a:fld>
            <a:endParaRPr kumimoji="1" lang="ja-JP" altLang="en-US" dirty="0"/>
          </a:p>
        </p:txBody>
      </p:sp>
      <p:sp>
        <p:nvSpPr>
          <p:cNvPr id="8" name="楕円 7">
            <a:extLst>
              <a:ext uri="{FF2B5EF4-FFF2-40B4-BE49-F238E27FC236}">
                <a16:creationId xmlns:a16="http://schemas.microsoft.com/office/drawing/2014/main" id="{95043190-3D54-BA63-96FB-DA28A3D1C4EB}"/>
              </a:ext>
            </a:extLst>
          </p:cNvPr>
          <p:cNvSpPr/>
          <p:nvPr/>
        </p:nvSpPr>
        <p:spPr>
          <a:xfrm>
            <a:off x="6618264" y="6003191"/>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0319991-E266-CFFA-37A1-52C43B2135AE}"/>
              </a:ext>
            </a:extLst>
          </p:cNvPr>
          <p:cNvSpPr/>
          <p:nvPr/>
        </p:nvSpPr>
        <p:spPr>
          <a:xfrm>
            <a:off x="8113217" y="2830160"/>
            <a:ext cx="3043733" cy="25292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6690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691776A4-6D0A-E465-10C3-642ACAD473A8}"/>
              </a:ext>
            </a:extLst>
          </p:cNvPr>
          <p:cNvPicPr>
            <a:picLocks noChangeAspect="1"/>
          </p:cNvPicPr>
          <p:nvPr/>
        </p:nvPicPr>
        <p:blipFill>
          <a:blip r:embed="rId2"/>
          <a:stretch>
            <a:fillRect/>
          </a:stretch>
        </p:blipFill>
        <p:spPr>
          <a:xfrm>
            <a:off x="323839" y="1761766"/>
            <a:ext cx="5048287" cy="2881334"/>
          </a:xfrm>
          <a:prstGeom prst="rect">
            <a:avLst/>
          </a:prstGeom>
        </p:spPr>
      </p:pic>
      <p:sp>
        <p:nvSpPr>
          <p:cNvPr id="2" name="タイトル 1">
            <a:extLst>
              <a:ext uri="{FF2B5EF4-FFF2-40B4-BE49-F238E27FC236}">
                <a16:creationId xmlns:a16="http://schemas.microsoft.com/office/drawing/2014/main" id="{A92332A1-BCF3-1EF6-FBAD-329863B1ECEC}"/>
              </a:ext>
            </a:extLst>
          </p:cNvPr>
          <p:cNvSpPr>
            <a:spLocks noGrp="1"/>
          </p:cNvSpPr>
          <p:nvPr>
            <p:ph type="title"/>
          </p:nvPr>
        </p:nvSpPr>
        <p:spPr/>
        <p:txBody>
          <a:bodyPr/>
          <a:lstStyle/>
          <a:p>
            <a:r>
              <a:rPr lang="en-US" altLang="ja-JP" dirty="0"/>
              <a:t>Push: </a:t>
            </a:r>
            <a:r>
              <a:rPr kumimoji="1" lang="en-US" altLang="ja-JP" dirty="0"/>
              <a:t>Reflect in Remote</a:t>
            </a:r>
            <a:endParaRPr kumimoji="1" lang="ja-JP" altLang="en-US" dirty="0"/>
          </a:p>
        </p:txBody>
      </p:sp>
      <p:sp>
        <p:nvSpPr>
          <p:cNvPr id="5" name="スライド番号プレースホルダー 4">
            <a:extLst>
              <a:ext uri="{FF2B5EF4-FFF2-40B4-BE49-F238E27FC236}">
                <a16:creationId xmlns:a16="http://schemas.microsoft.com/office/drawing/2014/main" id="{B8767EFA-0C10-DDCA-06AF-F89C47693129}"/>
              </a:ext>
            </a:extLst>
          </p:cNvPr>
          <p:cNvSpPr>
            <a:spLocks noGrp="1"/>
          </p:cNvSpPr>
          <p:nvPr>
            <p:ph type="sldNum" sz="quarter" idx="12"/>
          </p:nvPr>
        </p:nvSpPr>
        <p:spPr/>
        <p:txBody>
          <a:bodyPr/>
          <a:lstStyle/>
          <a:p>
            <a:fld id="{1ED9C195-5102-47C9-8FC9-1B5F118DAE17}" type="slidenum">
              <a:rPr kumimoji="1" lang="ja-JP" altLang="en-US" smtClean="0"/>
              <a:pPr/>
              <a:t>75</a:t>
            </a:fld>
            <a:endParaRPr kumimoji="1" lang="ja-JP" altLang="en-US" dirty="0"/>
          </a:p>
        </p:txBody>
      </p:sp>
      <p:sp>
        <p:nvSpPr>
          <p:cNvPr id="8" name="楕円 7">
            <a:extLst>
              <a:ext uri="{FF2B5EF4-FFF2-40B4-BE49-F238E27FC236}">
                <a16:creationId xmlns:a16="http://schemas.microsoft.com/office/drawing/2014/main" id="{F8086019-2C40-3627-194A-CBB05B2A6C2A}"/>
              </a:ext>
            </a:extLst>
          </p:cNvPr>
          <p:cNvSpPr/>
          <p:nvPr/>
        </p:nvSpPr>
        <p:spPr>
          <a:xfrm>
            <a:off x="562727" y="2618621"/>
            <a:ext cx="2443396"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07C87BD-C6BF-0180-1D88-AC9769DEA9D1}"/>
              </a:ext>
            </a:extLst>
          </p:cNvPr>
          <p:cNvSpPr txBox="1"/>
          <p:nvPr/>
        </p:nvSpPr>
        <p:spPr>
          <a:xfrm>
            <a:off x="966782" y="3104853"/>
            <a:ext cx="1072475" cy="369332"/>
          </a:xfrm>
          <a:prstGeom prst="rect">
            <a:avLst/>
          </a:prstGeom>
          <a:noFill/>
        </p:spPr>
        <p:txBody>
          <a:bodyPr wrap="square" rtlCol="0">
            <a:spAutoFit/>
          </a:bodyPr>
          <a:lstStyle/>
          <a:p>
            <a:r>
              <a:rPr kumimoji="1" lang="en-US" altLang="ja-JP" b="1" dirty="0">
                <a:solidFill>
                  <a:srgbClr val="FF0000"/>
                </a:solidFill>
              </a:rPr>
              <a:t>Click</a:t>
            </a:r>
            <a:r>
              <a:rPr kumimoji="1" lang="ja-JP" altLang="en-US" b="1" dirty="0">
                <a:solidFill>
                  <a:srgbClr val="FF0000"/>
                </a:solidFill>
              </a:rPr>
              <a:t>　</a:t>
            </a:r>
          </a:p>
        </p:txBody>
      </p:sp>
      <p:sp>
        <p:nvSpPr>
          <p:cNvPr id="10" name="矢印: 右 9">
            <a:extLst>
              <a:ext uri="{FF2B5EF4-FFF2-40B4-BE49-F238E27FC236}">
                <a16:creationId xmlns:a16="http://schemas.microsoft.com/office/drawing/2014/main" id="{20914DB4-D380-5B44-F88C-3F524781B108}"/>
              </a:ext>
            </a:extLst>
          </p:cNvPr>
          <p:cNvSpPr/>
          <p:nvPr/>
        </p:nvSpPr>
        <p:spPr>
          <a:xfrm>
            <a:off x="4506507" y="2804643"/>
            <a:ext cx="1334125" cy="637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483295E-884C-0640-6C22-30F3507091BF}"/>
              </a:ext>
            </a:extLst>
          </p:cNvPr>
          <p:cNvSpPr txBox="1"/>
          <p:nvPr/>
        </p:nvSpPr>
        <p:spPr>
          <a:xfrm>
            <a:off x="6652192" y="1012241"/>
            <a:ext cx="4828393" cy="584775"/>
          </a:xfrm>
          <a:prstGeom prst="rect">
            <a:avLst/>
          </a:prstGeom>
          <a:noFill/>
        </p:spPr>
        <p:txBody>
          <a:bodyPr wrap="square" rtlCol="0">
            <a:spAutoFit/>
          </a:bodyPr>
          <a:lstStyle/>
          <a:p>
            <a:r>
              <a:rPr kumimoji="1" lang="en-US" altLang="ja-JP" sz="3200" b="1" dirty="0"/>
              <a:t>Open </a:t>
            </a:r>
            <a:r>
              <a:rPr kumimoji="1" lang="en-US" altLang="ja-JP" sz="3200" b="1" dirty="0" err="1"/>
              <a:t>Github</a:t>
            </a:r>
            <a:r>
              <a:rPr kumimoji="1" lang="en-US" altLang="ja-JP" sz="3200" b="1" dirty="0"/>
              <a:t> and check</a:t>
            </a:r>
            <a:endParaRPr kumimoji="1" lang="ja-JP" altLang="en-US" sz="3200" b="1" dirty="0"/>
          </a:p>
        </p:txBody>
      </p:sp>
      <p:pic>
        <p:nvPicPr>
          <p:cNvPr id="13" name="図 12">
            <a:extLst>
              <a:ext uri="{FF2B5EF4-FFF2-40B4-BE49-F238E27FC236}">
                <a16:creationId xmlns:a16="http://schemas.microsoft.com/office/drawing/2014/main" id="{E7579CFC-B238-FFB5-1FE2-082B8969C827}"/>
              </a:ext>
            </a:extLst>
          </p:cNvPr>
          <p:cNvPicPr>
            <a:picLocks noChangeAspect="1"/>
          </p:cNvPicPr>
          <p:nvPr/>
        </p:nvPicPr>
        <p:blipFill>
          <a:blip r:embed="rId3"/>
          <a:stretch>
            <a:fillRect/>
          </a:stretch>
        </p:blipFill>
        <p:spPr>
          <a:xfrm>
            <a:off x="6096000" y="1934679"/>
            <a:ext cx="5129218" cy="3622916"/>
          </a:xfrm>
          <a:prstGeom prst="rect">
            <a:avLst/>
          </a:prstGeom>
        </p:spPr>
      </p:pic>
    </p:spTree>
    <p:extLst>
      <p:ext uri="{BB962C8B-B14F-4D97-AF65-F5344CB8AC3E}">
        <p14:creationId xmlns:p14="http://schemas.microsoft.com/office/powerpoint/2010/main" val="6421175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DD5F9-B416-8E8F-22E1-0F8CD20A1503}"/>
              </a:ext>
            </a:extLst>
          </p:cNvPr>
          <p:cNvSpPr>
            <a:spLocks noGrp="1"/>
          </p:cNvSpPr>
          <p:nvPr>
            <p:ph type="title"/>
          </p:nvPr>
        </p:nvSpPr>
        <p:spPr/>
        <p:txBody>
          <a:bodyPr/>
          <a:lstStyle/>
          <a:p>
            <a:pPr algn="ctr"/>
            <a:r>
              <a:rPr lang="ja-JP" altLang="en-US" dirty="0"/>
              <a:t>これ以降はみんなで作業します</a:t>
            </a:r>
            <a:br>
              <a:rPr lang="en-US" altLang="ja-JP" dirty="0"/>
            </a:br>
            <a:r>
              <a:rPr lang="en-US" altLang="ja-JP" dirty="0"/>
              <a:t>We will work together from this point forward.</a:t>
            </a:r>
            <a:endParaRPr kumimoji="1" lang="ja-JP" altLang="en-US" dirty="0"/>
          </a:p>
        </p:txBody>
      </p:sp>
      <p:sp>
        <p:nvSpPr>
          <p:cNvPr id="3" name="テキスト プレースホルダー 2">
            <a:extLst>
              <a:ext uri="{FF2B5EF4-FFF2-40B4-BE49-F238E27FC236}">
                <a16:creationId xmlns:a16="http://schemas.microsoft.com/office/drawing/2014/main" id="{1003E3E3-093F-9B88-889C-82DF4A55F78B}"/>
              </a:ext>
            </a:extLst>
          </p:cNvPr>
          <p:cNvSpPr>
            <a:spLocks noGrp="1"/>
          </p:cNvSpPr>
          <p:nvPr>
            <p:ph type="body"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757C5A-7AA4-F035-800B-08CBD1CD3184}"/>
              </a:ext>
            </a:extLst>
          </p:cNvPr>
          <p:cNvSpPr>
            <a:spLocks noGrp="1"/>
          </p:cNvSpPr>
          <p:nvPr>
            <p:ph type="sldNum" sz="quarter" idx="12"/>
          </p:nvPr>
        </p:nvSpPr>
        <p:spPr>
          <a:xfrm>
            <a:off x="9180226" y="6356350"/>
            <a:ext cx="2743200" cy="365125"/>
          </a:xfrm>
        </p:spPr>
        <p:txBody>
          <a:bodyPr/>
          <a:lstStyle/>
          <a:p>
            <a:fld id="{1ED9C195-5102-47C9-8FC9-1B5F118DAE17}" type="slidenum">
              <a:rPr kumimoji="1" lang="ja-JP" altLang="en-US" smtClean="0"/>
              <a:t>76</a:t>
            </a:fld>
            <a:endParaRPr kumimoji="1" lang="ja-JP" altLang="en-US" dirty="0"/>
          </a:p>
        </p:txBody>
      </p:sp>
    </p:spTree>
    <p:extLst>
      <p:ext uri="{BB962C8B-B14F-4D97-AF65-F5344CB8AC3E}">
        <p14:creationId xmlns:p14="http://schemas.microsoft.com/office/powerpoint/2010/main" val="1618127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6338AD-0D87-0588-395C-36F187E21019}"/>
              </a:ext>
            </a:extLst>
          </p:cNvPr>
          <p:cNvSpPr>
            <a:spLocks noGrp="1"/>
          </p:cNvSpPr>
          <p:nvPr>
            <p:ph type="title"/>
          </p:nvPr>
        </p:nvSpPr>
        <p:spPr/>
        <p:txBody>
          <a:bodyPr>
            <a:normAutofit/>
          </a:bodyPr>
          <a:lstStyle/>
          <a:p>
            <a:r>
              <a:rPr lang="en-US" altLang="ja-JP" sz="4000" dirty="0"/>
              <a:t>Pull (Remote</a:t>
            </a:r>
            <a:r>
              <a:rPr lang="ja-JP" altLang="en-US" sz="4000" dirty="0"/>
              <a:t>の状況を</a:t>
            </a:r>
            <a:r>
              <a:rPr lang="en-US" altLang="ja-JP" sz="4000" dirty="0"/>
              <a:t>local</a:t>
            </a:r>
            <a:r>
              <a:rPr lang="ja-JP" altLang="en-US" sz="4000" dirty="0"/>
              <a:t>に反映</a:t>
            </a:r>
            <a:r>
              <a:rPr lang="en-US" altLang="ja-JP" sz="4000" dirty="0"/>
              <a:t>)</a:t>
            </a:r>
            <a:br>
              <a:rPr lang="en-US" altLang="ja-JP" sz="4000" dirty="0"/>
            </a:br>
            <a:r>
              <a:rPr lang="en-US" altLang="ja-JP" sz="4000" dirty="0"/>
              <a:t>(Reflects Remote status </a:t>
            </a:r>
            <a:r>
              <a:rPr lang="en-US" altLang="ja-JP" sz="4000" dirty="0" err="1"/>
              <a:t>locall</a:t>
            </a:r>
            <a:r>
              <a:rPr lang="en-US" altLang="ja-JP" sz="4000" dirty="0"/>
              <a:t>)</a:t>
            </a:r>
            <a:endParaRPr lang="ja-JP" altLang="en-US" sz="4000" dirty="0"/>
          </a:p>
        </p:txBody>
      </p:sp>
      <p:sp>
        <p:nvSpPr>
          <p:cNvPr id="3" name="コンテンツ プレースホルダー 2">
            <a:extLst>
              <a:ext uri="{FF2B5EF4-FFF2-40B4-BE49-F238E27FC236}">
                <a16:creationId xmlns:a16="http://schemas.microsoft.com/office/drawing/2014/main" id="{687501C4-1C2F-1A0D-3920-111217CA70D4}"/>
              </a:ext>
            </a:extLst>
          </p:cNvPr>
          <p:cNvSpPr>
            <a:spLocks noGrp="1"/>
          </p:cNvSpPr>
          <p:nvPr>
            <p:ph idx="1"/>
          </p:nvPr>
        </p:nvSpPr>
        <p:spPr/>
        <p:txBody>
          <a:bodyPr/>
          <a:lstStyle/>
          <a:p>
            <a:endParaRPr kumimoji="1" lang="ja-JP" altLang="en-US" dirty="0"/>
          </a:p>
        </p:txBody>
      </p:sp>
      <p:sp>
        <p:nvSpPr>
          <p:cNvPr id="5" name="スライド番号プレースホルダー 4">
            <a:extLst>
              <a:ext uri="{FF2B5EF4-FFF2-40B4-BE49-F238E27FC236}">
                <a16:creationId xmlns:a16="http://schemas.microsoft.com/office/drawing/2014/main" id="{CB100A46-406A-A6B1-28AF-83565D156DCA}"/>
              </a:ext>
            </a:extLst>
          </p:cNvPr>
          <p:cNvSpPr>
            <a:spLocks noGrp="1"/>
          </p:cNvSpPr>
          <p:nvPr>
            <p:ph type="sldNum" sz="quarter" idx="12"/>
          </p:nvPr>
        </p:nvSpPr>
        <p:spPr/>
        <p:txBody>
          <a:bodyPr/>
          <a:lstStyle/>
          <a:p>
            <a:fld id="{1ED9C195-5102-47C9-8FC9-1B5F118DAE17}" type="slidenum">
              <a:rPr kumimoji="1" lang="ja-JP" altLang="en-US" smtClean="0"/>
              <a:pPr/>
              <a:t>77</a:t>
            </a:fld>
            <a:endParaRPr kumimoji="1" lang="ja-JP" altLang="en-US" dirty="0"/>
          </a:p>
        </p:txBody>
      </p:sp>
      <p:pic>
        <p:nvPicPr>
          <p:cNvPr id="7" name="図 6">
            <a:extLst>
              <a:ext uri="{FF2B5EF4-FFF2-40B4-BE49-F238E27FC236}">
                <a16:creationId xmlns:a16="http://schemas.microsoft.com/office/drawing/2014/main" id="{934A196F-5D0D-80D3-7A8C-A5B13741EE54}"/>
              </a:ext>
            </a:extLst>
          </p:cNvPr>
          <p:cNvPicPr>
            <a:picLocks noChangeAspect="1"/>
          </p:cNvPicPr>
          <p:nvPr/>
        </p:nvPicPr>
        <p:blipFill rotWithShape="1">
          <a:blip r:embed="rId2"/>
          <a:srcRect r="35104"/>
          <a:stretch/>
        </p:blipFill>
        <p:spPr>
          <a:xfrm>
            <a:off x="865512" y="1617807"/>
            <a:ext cx="4744259" cy="2714645"/>
          </a:xfrm>
          <a:prstGeom prst="rect">
            <a:avLst/>
          </a:prstGeom>
        </p:spPr>
      </p:pic>
      <p:sp>
        <p:nvSpPr>
          <p:cNvPr id="8" name="楕円 7">
            <a:extLst>
              <a:ext uri="{FF2B5EF4-FFF2-40B4-BE49-F238E27FC236}">
                <a16:creationId xmlns:a16="http://schemas.microsoft.com/office/drawing/2014/main" id="{376EC7AC-4074-55CB-7707-172A1C97FD0E}"/>
              </a:ext>
            </a:extLst>
          </p:cNvPr>
          <p:cNvSpPr/>
          <p:nvPr/>
        </p:nvSpPr>
        <p:spPr>
          <a:xfrm>
            <a:off x="3668003" y="2691395"/>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BA026EE0-5D4C-9C28-E08F-715AD371B22B}"/>
              </a:ext>
            </a:extLst>
          </p:cNvPr>
          <p:cNvSpPr/>
          <p:nvPr/>
        </p:nvSpPr>
        <p:spPr>
          <a:xfrm>
            <a:off x="3478484" y="1948486"/>
            <a:ext cx="379037"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2E1028C-34D3-FC38-8807-BB58B9E3BC85}"/>
              </a:ext>
            </a:extLst>
          </p:cNvPr>
          <p:cNvSpPr txBox="1"/>
          <p:nvPr/>
        </p:nvSpPr>
        <p:spPr>
          <a:xfrm>
            <a:off x="4090982" y="2605797"/>
            <a:ext cx="1072475" cy="369332"/>
          </a:xfrm>
          <a:prstGeom prst="rect">
            <a:avLst/>
          </a:prstGeom>
          <a:noFill/>
        </p:spPr>
        <p:txBody>
          <a:bodyPr wrap="square" rtlCol="0">
            <a:spAutoFit/>
          </a:bodyPr>
          <a:lstStyle/>
          <a:p>
            <a:r>
              <a:rPr kumimoji="1" lang="en-US" altLang="ja-JP" b="1" dirty="0">
                <a:solidFill>
                  <a:srgbClr val="FF0000"/>
                </a:solidFill>
              </a:rPr>
              <a:t>Click</a:t>
            </a:r>
            <a:r>
              <a:rPr kumimoji="1" lang="ja-JP" altLang="en-US" b="1" dirty="0">
                <a:solidFill>
                  <a:srgbClr val="FF0000"/>
                </a:solidFill>
              </a:rPr>
              <a:t>　</a:t>
            </a:r>
          </a:p>
        </p:txBody>
      </p:sp>
      <p:sp>
        <p:nvSpPr>
          <p:cNvPr id="11" name="矢印: 右 10">
            <a:extLst>
              <a:ext uri="{FF2B5EF4-FFF2-40B4-BE49-F238E27FC236}">
                <a16:creationId xmlns:a16="http://schemas.microsoft.com/office/drawing/2014/main" id="{7545A0C9-352A-860F-A340-7EC99970E755}"/>
              </a:ext>
            </a:extLst>
          </p:cNvPr>
          <p:cNvSpPr/>
          <p:nvPr/>
        </p:nvSpPr>
        <p:spPr>
          <a:xfrm>
            <a:off x="5464990" y="2873306"/>
            <a:ext cx="1334125" cy="637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DB6E1C0-1EBA-E762-9ED5-45DE95642916}"/>
              </a:ext>
            </a:extLst>
          </p:cNvPr>
          <p:cNvSpPr txBox="1"/>
          <p:nvPr/>
        </p:nvSpPr>
        <p:spPr>
          <a:xfrm>
            <a:off x="7409959" y="1427420"/>
            <a:ext cx="4828393" cy="584775"/>
          </a:xfrm>
          <a:prstGeom prst="rect">
            <a:avLst/>
          </a:prstGeom>
          <a:noFill/>
        </p:spPr>
        <p:txBody>
          <a:bodyPr wrap="square" rtlCol="0">
            <a:spAutoFit/>
          </a:bodyPr>
          <a:lstStyle/>
          <a:p>
            <a:r>
              <a:rPr kumimoji="1" lang="en-US" altLang="ja-JP" sz="3200" b="1" dirty="0"/>
              <a:t>Open </a:t>
            </a:r>
            <a:r>
              <a:rPr kumimoji="1" lang="en-US" altLang="ja-JP" sz="3200" b="1" dirty="0" err="1"/>
              <a:t>Github</a:t>
            </a:r>
            <a:r>
              <a:rPr kumimoji="1" lang="en-US" altLang="ja-JP" sz="3200" b="1" dirty="0"/>
              <a:t> and check</a:t>
            </a:r>
            <a:endParaRPr kumimoji="1" lang="ja-JP" altLang="en-US" sz="3200" b="1" dirty="0"/>
          </a:p>
        </p:txBody>
      </p:sp>
      <p:pic>
        <p:nvPicPr>
          <p:cNvPr id="13" name="図 12">
            <a:extLst>
              <a:ext uri="{FF2B5EF4-FFF2-40B4-BE49-F238E27FC236}">
                <a16:creationId xmlns:a16="http://schemas.microsoft.com/office/drawing/2014/main" id="{FB5E2DC0-6FB8-757B-22F1-91C8FCA47EF2}"/>
              </a:ext>
            </a:extLst>
          </p:cNvPr>
          <p:cNvPicPr>
            <a:picLocks noChangeAspect="1"/>
          </p:cNvPicPr>
          <p:nvPr/>
        </p:nvPicPr>
        <p:blipFill>
          <a:blip r:embed="rId3"/>
          <a:stretch>
            <a:fillRect/>
          </a:stretch>
        </p:blipFill>
        <p:spPr>
          <a:xfrm>
            <a:off x="6853767" y="2349858"/>
            <a:ext cx="5129218" cy="3622916"/>
          </a:xfrm>
          <a:prstGeom prst="rect">
            <a:avLst/>
          </a:prstGeom>
        </p:spPr>
      </p:pic>
    </p:spTree>
    <p:extLst>
      <p:ext uri="{BB962C8B-B14F-4D97-AF65-F5344CB8AC3E}">
        <p14:creationId xmlns:p14="http://schemas.microsoft.com/office/powerpoint/2010/main" val="2023821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510FE-91E9-4331-8B04-6BCEDE245A01}"/>
              </a:ext>
            </a:extLst>
          </p:cNvPr>
          <p:cNvSpPr>
            <a:spLocks noGrp="1"/>
          </p:cNvSpPr>
          <p:nvPr>
            <p:ph type="title"/>
          </p:nvPr>
        </p:nvSpPr>
        <p:spPr/>
        <p:txBody>
          <a:bodyPr/>
          <a:lstStyle/>
          <a:p>
            <a:r>
              <a:rPr kumimoji="1" lang="ja-JP" altLang="en-US" dirty="0"/>
              <a:t>まとめ　みんなで</a:t>
            </a:r>
            <a:r>
              <a:rPr kumimoji="1" lang="en-US" altLang="ja-JP" dirty="0"/>
              <a:t>GitHub</a:t>
            </a:r>
            <a:r>
              <a:rPr kumimoji="1" lang="ja-JP" altLang="en-US" dirty="0"/>
              <a:t>編</a:t>
            </a:r>
          </a:p>
        </p:txBody>
      </p:sp>
      <p:sp>
        <p:nvSpPr>
          <p:cNvPr id="3" name="コンテンツ プレースホルダー 2">
            <a:extLst>
              <a:ext uri="{FF2B5EF4-FFF2-40B4-BE49-F238E27FC236}">
                <a16:creationId xmlns:a16="http://schemas.microsoft.com/office/drawing/2014/main" id="{B441D8E3-49BF-40AE-A837-888B266D07E5}"/>
              </a:ext>
            </a:extLst>
          </p:cNvPr>
          <p:cNvSpPr>
            <a:spLocks noGrp="1"/>
          </p:cNvSpPr>
          <p:nvPr>
            <p:ph idx="1"/>
          </p:nvPr>
        </p:nvSpPr>
        <p:spPr/>
        <p:txBody>
          <a:bodyPr>
            <a:normAutofit lnSpcReduction="10000"/>
          </a:bodyPr>
          <a:lstStyle/>
          <a:p>
            <a:r>
              <a:rPr lang="en-US" altLang="ja-JP" dirty="0"/>
              <a:t>GitHub</a:t>
            </a:r>
            <a:r>
              <a:rPr lang="ja-JP" altLang="en-US" dirty="0"/>
              <a:t>もつかってチームでの共同開発もできる！</a:t>
            </a:r>
            <a:endParaRPr lang="en-US" altLang="ja-JP" dirty="0"/>
          </a:p>
          <a:p>
            <a:pPr lvl="1"/>
            <a:r>
              <a:rPr lang="en-US" altLang="ja-JP" dirty="0"/>
              <a:t>Clone</a:t>
            </a:r>
            <a:r>
              <a:rPr lang="ja-JP" altLang="en-US" dirty="0"/>
              <a:t>：共有リポジトリを手元にコピー</a:t>
            </a:r>
            <a:endParaRPr lang="en-US" altLang="ja-JP" dirty="0"/>
          </a:p>
          <a:p>
            <a:pPr lvl="1"/>
            <a:r>
              <a:rPr lang="en-US" altLang="ja-JP" dirty="0"/>
              <a:t>Push : </a:t>
            </a:r>
            <a:r>
              <a:rPr lang="ja-JP" altLang="en-US" dirty="0"/>
              <a:t>ローカルの変更を共有リポジトリに反映</a:t>
            </a:r>
            <a:endParaRPr lang="en-US" altLang="ja-JP" dirty="0"/>
          </a:p>
          <a:p>
            <a:pPr lvl="1"/>
            <a:r>
              <a:rPr lang="en-US" altLang="ja-JP" dirty="0"/>
              <a:t>Pull : </a:t>
            </a:r>
            <a:r>
              <a:rPr lang="ja-JP" altLang="en-US" dirty="0"/>
              <a:t>共有リポジトリの変更をローカルに反映</a:t>
            </a:r>
            <a:endParaRPr lang="en-US" altLang="ja-JP" dirty="0"/>
          </a:p>
          <a:p>
            <a:r>
              <a:rPr lang="en-US" altLang="ja-JP" dirty="0"/>
              <a:t>Git</a:t>
            </a:r>
            <a:r>
              <a:rPr lang="ja-JP" altLang="en-US" dirty="0"/>
              <a:t> </a:t>
            </a:r>
            <a:r>
              <a:rPr lang="en-US" altLang="ja-JP" dirty="0"/>
              <a:t>Graph </a:t>
            </a:r>
            <a:r>
              <a:rPr lang="ja-JP" altLang="en-US" dirty="0"/>
              <a:t>きれいですね</a:t>
            </a:r>
            <a:endParaRPr lang="en-US" altLang="ja-JP" dirty="0"/>
          </a:p>
          <a:p>
            <a:r>
              <a:rPr lang="en-US" altLang="ja-JP" dirty="0"/>
              <a:t>You can also use GitHub to collaborate with your team!</a:t>
            </a:r>
          </a:p>
          <a:p>
            <a:pPr lvl="1"/>
            <a:r>
              <a:rPr lang="en-US" altLang="ja-JP" dirty="0"/>
              <a:t>Clone</a:t>
            </a:r>
            <a:r>
              <a:rPr lang="ja-JP" altLang="en-US" dirty="0"/>
              <a:t>：</a:t>
            </a:r>
            <a:r>
              <a:rPr lang="en-US" altLang="ja-JP" dirty="0"/>
              <a:t>Copy shared repository to local</a:t>
            </a:r>
          </a:p>
          <a:p>
            <a:pPr lvl="1"/>
            <a:r>
              <a:rPr lang="en-US" altLang="ja-JP" dirty="0"/>
              <a:t>Push :</a:t>
            </a:r>
            <a:r>
              <a:rPr lang="ja-JP" altLang="en-US" dirty="0"/>
              <a:t> </a:t>
            </a:r>
            <a:r>
              <a:rPr lang="en-US" altLang="ja-JP" dirty="0"/>
              <a:t>Reflect local changes to the shared repository</a:t>
            </a:r>
          </a:p>
          <a:p>
            <a:pPr lvl="1"/>
            <a:r>
              <a:rPr lang="en-US" altLang="ja-JP" dirty="0"/>
              <a:t>Pull : Reflect changes in the shared repository to the local repository</a:t>
            </a:r>
          </a:p>
          <a:p>
            <a:r>
              <a:rPr lang="en-US" altLang="ja-JP" dirty="0"/>
              <a:t>Git Graph is beautiful!</a:t>
            </a:r>
          </a:p>
          <a:p>
            <a:endParaRPr lang="en-US" altLang="ja-JP" dirty="0"/>
          </a:p>
        </p:txBody>
      </p:sp>
      <p:sp>
        <p:nvSpPr>
          <p:cNvPr id="5" name="スライド番号プレースホルダー 4">
            <a:extLst>
              <a:ext uri="{FF2B5EF4-FFF2-40B4-BE49-F238E27FC236}">
                <a16:creationId xmlns:a16="http://schemas.microsoft.com/office/drawing/2014/main" id="{F8827D7F-3146-4A04-BAA6-07A4A9AFF3C2}"/>
              </a:ext>
            </a:extLst>
          </p:cNvPr>
          <p:cNvSpPr>
            <a:spLocks noGrp="1"/>
          </p:cNvSpPr>
          <p:nvPr>
            <p:ph type="sldNum" sz="quarter" idx="12"/>
          </p:nvPr>
        </p:nvSpPr>
        <p:spPr/>
        <p:txBody>
          <a:bodyPr/>
          <a:lstStyle/>
          <a:p>
            <a:fld id="{1ED9C195-5102-47C9-8FC9-1B5F118DAE17}" type="slidenum">
              <a:rPr kumimoji="1" lang="ja-JP" altLang="en-US" smtClean="0"/>
              <a:pPr/>
              <a:t>78</a:t>
            </a:fld>
            <a:endParaRPr kumimoji="1" lang="ja-JP" altLang="en-US" dirty="0"/>
          </a:p>
        </p:txBody>
      </p:sp>
      <p:sp>
        <p:nvSpPr>
          <p:cNvPr id="6" name="タイトル 1">
            <a:extLst>
              <a:ext uri="{FF2B5EF4-FFF2-40B4-BE49-F238E27FC236}">
                <a16:creationId xmlns:a16="http://schemas.microsoft.com/office/drawing/2014/main" id="{F2A4BBBD-A591-406D-8D49-F626A3BAF1CA}"/>
              </a:ext>
            </a:extLst>
          </p:cNvPr>
          <p:cNvSpPr txBox="1">
            <a:spLocks/>
          </p:cNvSpPr>
          <p:nvPr/>
        </p:nvSpPr>
        <p:spPr>
          <a:xfrm>
            <a:off x="1676400" y="53063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おつかれさんでした！！！！！</a:t>
            </a:r>
          </a:p>
        </p:txBody>
      </p:sp>
    </p:spTree>
    <p:extLst>
      <p:ext uri="{BB962C8B-B14F-4D97-AF65-F5344CB8AC3E}">
        <p14:creationId xmlns:p14="http://schemas.microsoft.com/office/powerpoint/2010/main" val="269151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6EA1818-1D49-43CA-AC6A-046F38FC4503}"/>
              </a:ext>
            </a:extLst>
          </p:cNvPr>
          <p:cNvSpPr>
            <a:spLocks noGrp="1"/>
          </p:cNvSpPr>
          <p:nvPr>
            <p:ph type="ctrTitle"/>
          </p:nvPr>
        </p:nvSpPr>
        <p:spPr/>
        <p:txBody>
          <a:bodyPr/>
          <a:lstStyle/>
          <a:p>
            <a:r>
              <a:rPr lang="ja-JP" altLang="en-US" dirty="0"/>
              <a:t>補助スライド</a:t>
            </a:r>
            <a:r>
              <a:rPr lang="en-US" altLang="ja-JP" dirty="0"/>
              <a:t>&amp;</a:t>
            </a:r>
            <a:r>
              <a:rPr lang="ja-JP" altLang="en-US" dirty="0"/>
              <a:t>時間が余った時の補足説明</a:t>
            </a:r>
          </a:p>
        </p:txBody>
      </p:sp>
      <p:sp>
        <p:nvSpPr>
          <p:cNvPr id="7" name="字幕 6">
            <a:extLst>
              <a:ext uri="{FF2B5EF4-FFF2-40B4-BE49-F238E27FC236}">
                <a16:creationId xmlns:a16="http://schemas.microsoft.com/office/drawing/2014/main" id="{4B634CD0-26BD-4898-8E83-44E32008FC44}"/>
              </a:ext>
            </a:extLst>
          </p:cNvPr>
          <p:cNvSpPr>
            <a:spLocks noGrp="1"/>
          </p:cNvSpPr>
          <p:nvPr>
            <p:ph type="subTitle" idx="1"/>
          </p:nvPr>
        </p:nvSpPr>
        <p:spPr/>
        <p:txBody>
          <a:bodyPr/>
          <a:lstStyle/>
          <a:p>
            <a:endParaRPr lang="ja-JP" altLang="en-US"/>
          </a:p>
        </p:txBody>
      </p:sp>
      <p:sp>
        <p:nvSpPr>
          <p:cNvPr id="5" name="スライド番号プレースホルダー 4">
            <a:extLst>
              <a:ext uri="{FF2B5EF4-FFF2-40B4-BE49-F238E27FC236}">
                <a16:creationId xmlns:a16="http://schemas.microsoft.com/office/drawing/2014/main" id="{55F3A786-5B10-44F5-B4CD-DDCE674A6B93}"/>
              </a:ext>
            </a:extLst>
          </p:cNvPr>
          <p:cNvSpPr>
            <a:spLocks noGrp="1"/>
          </p:cNvSpPr>
          <p:nvPr>
            <p:ph type="sldNum" sz="quarter" idx="12"/>
          </p:nvPr>
        </p:nvSpPr>
        <p:spPr/>
        <p:txBody>
          <a:bodyPr/>
          <a:lstStyle/>
          <a:p>
            <a:fld id="{1ED9C195-5102-47C9-8FC9-1B5F118DAE17}" type="slidenum">
              <a:rPr kumimoji="1" lang="ja-JP" altLang="en-US" smtClean="0"/>
              <a:pPr/>
              <a:t>79</a:t>
            </a:fld>
            <a:endParaRPr kumimoji="1" lang="ja-JP" altLang="en-US" dirty="0"/>
          </a:p>
        </p:txBody>
      </p:sp>
    </p:spTree>
    <p:extLst>
      <p:ext uri="{BB962C8B-B14F-4D97-AF65-F5344CB8AC3E}">
        <p14:creationId xmlns:p14="http://schemas.microsoft.com/office/powerpoint/2010/main" val="194823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2EBE14-1539-EB7D-6BE9-C00CAFBBE18A}"/>
              </a:ext>
            </a:extLst>
          </p:cNvPr>
          <p:cNvSpPr>
            <a:spLocks noGrp="1"/>
          </p:cNvSpPr>
          <p:nvPr>
            <p:ph type="title"/>
          </p:nvPr>
        </p:nvSpPr>
        <p:spPr>
          <a:xfrm>
            <a:off x="771889" y="2398426"/>
            <a:ext cx="10515600" cy="1437026"/>
          </a:xfrm>
        </p:spPr>
        <p:txBody>
          <a:bodyPr>
            <a:normAutofit/>
          </a:bodyPr>
          <a:lstStyle/>
          <a:p>
            <a:pPr algn="ctr"/>
            <a:r>
              <a:rPr lang="en-US" altLang="ja-JP" sz="8800" b="1" dirty="0"/>
              <a:t>What is Git?</a:t>
            </a:r>
            <a:endParaRPr kumimoji="1" lang="ja-JP" altLang="en-US" sz="8800" b="1" dirty="0"/>
          </a:p>
        </p:txBody>
      </p:sp>
      <p:sp>
        <p:nvSpPr>
          <p:cNvPr id="5" name="スライド番号プレースホルダー 4">
            <a:extLst>
              <a:ext uri="{FF2B5EF4-FFF2-40B4-BE49-F238E27FC236}">
                <a16:creationId xmlns:a16="http://schemas.microsoft.com/office/drawing/2014/main" id="{2FB721D9-6200-8758-7AE4-31F2AAF4EBF0}"/>
              </a:ext>
            </a:extLst>
          </p:cNvPr>
          <p:cNvSpPr>
            <a:spLocks noGrp="1"/>
          </p:cNvSpPr>
          <p:nvPr>
            <p:ph type="sldNum" sz="quarter" idx="12"/>
          </p:nvPr>
        </p:nvSpPr>
        <p:spPr>
          <a:xfrm>
            <a:off x="9142751" y="6386330"/>
            <a:ext cx="2743200" cy="365125"/>
          </a:xfrm>
        </p:spPr>
        <p:txBody>
          <a:bodyPr/>
          <a:lstStyle/>
          <a:p>
            <a:fld id="{1ED9C195-5102-47C9-8FC9-1B5F118DAE17}" type="slidenum">
              <a:rPr kumimoji="1" lang="ja-JP" altLang="en-US" smtClean="0"/>
              <a:t>8</a:t>
            </a:fld>
            <a:endParaRPr kumimoji="1" lang="ja-JP" altLang="en-US"/>
          </a:p>
        </p:txBody>
      </p:sp>
    </p:spTree>
    <p:extLst>
      <p:ext uri="{BB962C8B-B14F-4D97-AF65-F5344CB8AC3E}">
        <p14:creationId xmlns:p14="http://schemas.microsoft.com/office/powerpoint/2010/main" val="3372473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97846-1282-4CA7-AA9B-6F877FB882E1}"/>
              </a:ext>
            </a:extLst>
          </p:cNvPr>
          <p:cNvSpPr>
            <a:spLocks noGrp="1"/>
          </p:cNvSpPr>
          <p:nvPr>
            <p:ph type="title"/>
          </p:nvPr>
        </p:nvSpPr>
        <p:spPr/>
        <p:txBody>
          <a:bodyPr/>
          <a:lstStyle/>
          <a:p>
            <a:r>
              <a:rPr kumimoji="1" lang="en-US" altLang="ja-JP" dirty="0"/>
              <a:t>GitHub</a:t>
            </a:r>
            <a:r>
              <a:rPr kumimoji="1" lang="ja-JP" altLang="en-US" dirty="0"/>
              <a:t>の権限について</a:t>
            </a:r>
          </a:p>
        </p:txBody>
      </p:sp>
      <p:sp>
        <p:nvSpPr>
          <p:cNvPr id="3" name="コンテンツ プレースホルダー 2">
            <a:extLst>
              <a:ext uri="{FF2B5EF4-FFF2-40B4-BE49-F238E27FC236}">
                <a16:creationId xmlns:a16="http://schemas.microsoft.com/office/drawing/2014/main" id="{F136E45D-15D8-4C03-8E66-B38C8FED10FC}"/>
              </a:ext>
            </a:extLst>
          </p:cNvPr>
          <p:cNvSpPr>
            <a:spLocks noGrp="1"/>
          </p:cNvSpPr>
          <p:nvPr>
            <p:ph idx="1"/>
          </p:nvPr>
        </p:nvSpPr>
        <p:spPr>
          <a:xfrm>
            <a:off x="609600" y="1605807"/>
            <a:ext cx="6286500" cy="4351338"/>
          </a:xfrm>
        </p:spPr>
        <p:txBody>
          <a:bodyPr/>
          <a:lstStyle/>
          <a:p>
            <a:r>
              <a:rPr kumimoji="1" lang="ja-JP" altLang="en-US" dirty="0"/>
              <a:t>全員が</a:t>
            </a:r>
            <a:r>
              <a:rPr kumimoji="1" lang="en-US" altLang="ja-JP" dirty="0"/>
              <a:t>Push</a:t>
            </a:r>
            <a:r>
              <a:rPr kumimoji="1" lang="ja-JP" altLang="en-US" dirty="0"/>
              <a:t>できるわけではない</a:t>
            </a:r>
            <a:endParaRPr kumimoji="1" lang="en-US" altLang="ja-JP" dirty="0"/>
          </a:p>
          <a:p>
            <a:r>
              <a:rPr lang="en-US" altLang="ja-JP" dirty="0"/>
              <a:t>b3</a:t>
            </a:r>
            <a:r>
              <a:rPr lang="ja-JP" altLang="en-US" dirty="0"/>
              <a:t>は</a:t>
            </a:r>
            <a:r>
              <a:rPr lang="en-US" altLang="ja-JP" dirty="0" err="1"/>
              <a:t>study_session</a:t>
            </a:r>
            <a:r>
              <a:rPr lang="ja-JP" altLang="en-US" dirty="0"/>
              <a:t>の</a:t>
            </a:r>
            <a:r>
              <a:rPr lang="en-US" altLang="ja-JP" dirty="0"/>
              <a:t>Write</a:t>
            </a:r>
            <a:r>
              <a:rPr lang="ja-JP" altLang="en-US" dirty="0"/>
              <a:t>権限をもってた</a:t>
            </a:r>
            <a:endParaRPr lang="en-US" altLang="ja-JP" dirty="0"/>
          </a:p>
          <a:p>
            <a:r>
              <a:rPr kumimoji="1" lang="en-US" altLang="ja-JP" dirty="0"/>
              <a:t>Push</a:t>
            </a:r>
            <a:r>
              <a:rPr kumimoji="1" lang="ja-JP" altLang="en-US" dirty="0"/>
              <a:t>できないな</a:t>
            </a:r>
            <a:r>
              <a:rPr lang="ja-JP" altLang="en-US" dirty="0"/>
              <a:t>？と思ったら自分の権限に注意</a:t>
            </a:r>
            <a:endParaRPr kumimoji="1"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D6012F24-CFEA-4923-9D72-721513CEAE6A}"/>
              </a:ext>
            </a:extLst>
          </p:cNvPr>
          <p:cNvSpPr>
            <a:spLocks noGrp="1"/>
          </p:cNvSpPr>
          <p:nvPr>
            <p:ph type="sldNum" sz="quarter" idx="12"/>
          </p:nvPr>
        </p:nvSpPr>
        <p:spPr/>
        <p:txBody>
          <a:bodyPr/>
          <a:lstStyle/>
          <a:p>
            <a:fld id="{1ED9C195-5102-47C9-8FC9-1B5F118DAE17}" type="slidenum">
              <a:rPr kumimoji="1" lang="ja-JP" altLang="en-US" smtClean="0"/>
              <a:pPr/>
              <a:t>80</a:t>
            </a:fld>
            <a:endParaRPr kumimoji="1" lang="ja-JP" altLang="en-US" dirty="0"/>
          </a:p>
        </p:txBody>
      </p:sp>
      <p:pic>
        <p:nvPicPr>
          <p:cNvPr id="1026" name="Picture 2" descr="&quot;Role&quot;ドロップダウンを使用して、Team または人の新しい権限を選択します">
            <a:extLst>
              <a:ext uri="{FF2B5EF4-FFF2-40B4-BE49-F238E27FC236}">
                <a16:creationId xmlns:a16="http://schemas.microsoft.com/office/drawing/2014/main" id="{4F638D03-BB0D-474D-A0DD-F8C0F01402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28" t="5326" r="13124" b="4294"/>
          <a:stretch/>
        </p:blipFill>
        <p:spPr bwMode="auto">
          <a:xfrm>
            <a:off x="7362825" y="604939"/>
            <a:ext cx="3590925"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877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C7811-C89F-466C-9C20-98978F5715BB}"/>
              </a:ext>
            </a:extLst>
          </p:cNvPr>
          <p:cNvSpPr>
            <a:spLocks noGrp="1"/>
          </p:cNvSpPr>
          <p:nvPr>
            <p:ph type="title"/>
          </p:nvPr>
        </p:nvSpPr>
        <p:spPr/>
        <p:txBody>
          <a:bodyPr/>
          <a:lstStyle/>
          <a:p>
            <a:r>
              <a:rPr kumimoji="1" lang="en-US" altLang="ja-JP" dirty="0"/>
              <a:t>Fast-Forward</a:t>
            </a:r>
            <a:r>
              <a:rPr kumimoji="1" lang="ja-JP" altLang="en-US" dirty="0"/>
              <a:t>とは？</a:t>
            </a:r>
          </a:p>
        </p:txBody>
      </p:sp>
      <p:sp>
        <p:nvSpPr>
          <p:cNvPr id="3" name="コンテンツ プレースホルダー 2">
            <a:extLst>
              <a:ext uri="{FF2B5EF4-FFF2-40B4-BE49-F238E27FC236}">
                <a16:creationId xmlns:a16="http://schemas.microsoft.com/office/drawing/2014/main" id="{BCBAA5B4-BE57-4E59-A93C-E18E29935007}"/>
              </a:ext>
            </a:extLst>
          </p:cNvPr>
          <p:cNvSpPr>
            <a:spLocks noGrp="1"/>
          </p:cNvSpPr>
          <p:nvPr>
            <p:ph sz="half" idx="1"/>
          </p:nvPr>
        </p:nvSpPr>
        <p:spPr/>
        <p:txBody>
          <a:bodyPr/>
          <a:lstStyle/>
          <a:p>
            <a:r>
              <a:rPr kumimoji="1" lang="en-US" altLang="ja-JP" dirty="0"/>
              <a:t>Fast-Forward</a:t>
            </a:r>
            <a:r>
              <a:rPr kumimoji="1" lang="ja-JP" altLang="en-US" dirty="0"/>
              <a:t>する</a:t>
            </a:r>
          </a:p>
        </p:txBody>
      </p:sp>
      <p:sp>
        <p:nvSpPr>
          <p:cNvPr id="6" name="コンテンツ プレースホルダー 5">
            <a:extLst>
              <a:ext uri="{FF2B5EF4-FFF2-40B4-BE49-F238E27FC236}">
                <a16:creationId xmlns:a16="http://schemas.microsoft.com/office/drawing/2014/main" id="{684641AD-B136-4298-8763-DA3B6D82F95A}"/>
              </a:ext>
            </a:extLst>
          </p:cNvPr>
          <p:cNvSpPr>
            <a:spLocks noGrp="1"/>
          </p:cNvSpPr>
          <p:nvPr>
            <p:ph sz="half" idx="2"/>
          </p:nvPr>
        </p:nvSpPr>
        <p:spPr/>
        <p:txBody>
          <a:bodyPr/>
          <a:lstStyle/>
          <a:p>
            <a:r>
              <a:rPr lang="en-US" altLang="ja-JP" dirty="0"/>
              <a:t>Fast-Forward</a:t>
            </a:r>
            <a:r>
              <a:rPr lang="ja-JP" altLang="en-US" dirty="0"/>
              <a:t>しない</a:t>
            </a:r>
          </a:p>
        </p:txBody>
      </p:sp>
      <p:sp>
        <p:nvSpPr>
          <p:cNvPr id="5" name="スライド番号プレースホルダー 4">
            <a:extLst>
              <a:ext uri="{FF2B5EF4-FFF2-40B4-BE49-F238E27FC236}">
                <a16:creationId xmlns:a16="http://schemas.microsoft.com/office/drawing/2014/main" id="{9EB9991A-9A26-4A07-8E74-25C168F97C9A}"/>
              </a:ext>
            </a:extLst>
          </p:cNvPr>
          <p:cNvSpPr>
            <a:spLocks noGrp="1"/>
          </p:cNvSpPr>
          <p:nvPr>
            <p:ph type="sldNum" sz="quarter" idx="12"/>
          </p:nvPr>
        </p:nvSpPr>
        <p:spPr>
          <a:xfrm>
            <a:off x="9231096" y="6413237"/>
            <a:ext cx="2743200" cy="365125"/>
          </a:xfrm>
        </p:spPr>
        <p:txBody>
          <a:bodyPr/>
          <a:lstStyle/>
          <a:p>
            <a:fld id="{1ED9C195-5102-47C9-8FC9-1B5F118DAE17}" type="slidenum">
              <a:rPr kumimoji="1" lang="ja-JP" altLang="en-US" smtClean="0"/>
              <a:pPr/>
              <a:t>81</a:t>
            </a:fld>
            <a:endParaRPr kumimoji="1" lang="ja-JP" altLang="en-US" dirty="0"/>
          </a:p>
        </p:txBody>
      </p:sp>
      <p:pic>
        <p:nvPicPr>
          <p:cNvPr id="7" name="図 6">
            <a:extLst>
              <a:ext uri="{FF2B5EF4-FFF2-40B4-BE49-F238E27FC236}">
                <a16:creationId xmlns:a16="http://schemas.microsoft.com/office/drawing/2014/main" id="{E3C09353-917E-4239-AEE9-24C7F992A670}"/>
              </a:ext>
            </a:extLst>
          </p:cNvPr>
          <p:cNvPicPr>
            <a:picLocks noChangeAspect="1"/>
          </p:cNvPicPr>
          <p:nvPr/>
        </p:nvPicPr>
        <p:blipFill rotWithShape="1">
          <a:blip r:embed="rId2"/>
          <a:srcRect l="30545" t="27531" r="51195" b="60134"/>
          <a:stretch/>
        </p:blipFill>
        <p:spPr>
          <a:xfrm>
            <a:off x="278051" y="2359631"/>
            <a:ext cx="5281590" cy="1932709"/>
          </a:xfrm>
          <a:prstGeom prst="rect">
            <a:avLst/>
          </a:prstGeom>
        </p:spPr>
      </p:pic>
      <p:pic>
        <p:nvPicPr>
          <p:cNvPr id="9" name="図 8">
            <a:extLst>
              <a:ext uri="{FF2B5EF4-FFF2-40B4-BE49-F238E27FC236}">
                <a16:creationId xmlns:a16="http://schemas.microsoft.com/office/drawing/2014/main" id="{BC090E14-65CA-4E78-A962-075F8BED209E}"/>
              </a:ext>
            </a:extLst>
          </p:cNvPr>
          <p:cNvPicPr>
            <a:picLocks noChangeAspect="1"/>
          </p:cNvPicPr>
          <p:nvPr/>
        </p:nvPicPr>
        <p:blipFill rotWithShape="1">
          <a:blip r:embed="rId2"/>
          <a:srcRect l="30682" t="80399" r="43644" b="13811"/>
          <a:stretch/>
        </p:blipFill>
        <p:spPr>
          <a:xfrm>
            <a:off x="0" y="4620316"/>
            <a:ext cx="5664731" cy="692003"/>
          </a:xfrm>
          <a:prstGeom prst="rect">
            <a:avLst/>
          </a:prstGeom>
        </p:spPr>
      </p:pic>
      <p:pic>
        <p:nvPicPr>
          <p:cNvPr id="11" name="図 10">
            <a:extLst>
              <a:ext uri="{FF2B5EF4-FFF2-40B4-BE49-F238E27FC236}">
                <a16:creationId xmlns:a16="http://schemas.microsoft.com/office/drawing/2014/main" id="{9B89E3FD-09C8-465E-8978-644D16E1BCF2}"/>
              </a:ext>
            </a:extLst>
          </p:cNvPr>
          <p:cNvPicPr>
            <a:picLocks noChangeAspect="1"/>
          </p:cNvPicPr>
          <p:nvPr/>
        </p:nvPicPr>
        <p:blipFill rotWithShape="1">
          <a:blip r:embed="rId3"/>
          <a:srcRect l="30546" t="20216" r="52957" b="69030"/>
          <a:stretch/>
        </p:blipFill>
        <p:spPr>
          <a:xfrm>
            <a:off x="6397841" y="2583686"/>
            <a:ext cx="4204855" cy="1484599"/>
          </a:xfrm>
          <a:prstGeom prst="rect">
            <a:avLst/>
          </a:prstGeom>
        </p:spPr>
      </p:pic>
      <p:pic>
        <p:nvPicPr>
          <p:cNvPr id="13" name="図 12">
            <a:extLst>
              <a:ext uri="{FF2B5EF4-FFF2-40B4-BE49-F238E27FC236}">
                <a16:creationId xmlns:a16="http://schemas.microsoft.com/office/drawing/2014/main" id="{75004213-5D19-44EC-A39F-F1675FCCD6E3}"/>
              </a:ext>
            </a:extLst>
          </p:cNvPr>
          <p:cNvPicPr>
            <a:picLocks noChangeAspect="1"/>
          </p:cNvPicPr>
          <p:nvPr/>
        </p:nvPicPr>
        <p:blipFill rotWithShape="1">
          <a:blip r:embed="rId3"/>
          <a:srcRect l="31636" t="73348" r="46136" b="16328"/>
          <a:stretch/>
        </p:blipFill>
        <p:spPr>
          <a:xfrm>
            <a:off x="6397841" y="4535702"/>
            <a:ext cx="4586934" cy="1153970"/>
          </a:xfrm>
          <a:prstGeom prst="rect">
            <a:avLst/>
          </a:prstGeom>
        </p:spPr>
      </p:pic>
      <p:sp>
        <p:nvSpPr>
          <p:cNvPr id="8" name="テキスト ボックス 7">
            <a:extLst>
              <a:ext uri="{FF2B5EF4-FFF2-40B4-BE49-F238E27FC236}">
                <a16:creationId xmlns:a16="http://schemas.microsoft.com/office/drawing/2014/main" id="{2DDE9A55-7403-416C-BBFC-B4E5CDD2B04D}"/>
              </a:ext>
            </a:extLst>
          </p:cNvPr>
          <p:cNvSpPr txBox="1"/>
          <p:nvPr/>
        </p:nvSpPr>
        <p:spPr>
          <a:xfrm>
            <a:off x="939033" y="1385324"/>
            <a:ext cx="6199133" cy="646331"/>
          </a:xfrm>
          <a:prstGeom prst="rect">
            <a:avLst/>
          </a:prstGeom>
          <a:noFill/>
        </p:spPr>
        <p:txBody>
          <a:bodyPr wrap="none" rtlCol="0">
            <a:spAutoFit/>
          </a:bodyPr>
          <a:lstStyle/>
          <a:p>
            <a:r>
              <a:rPr kumimoji="1" lang="ja-JP" altLang="en-US" dirty="0"/>
              <a:t>マージするときに</a:t>
            </a:r>
            <a:r>
              <a:rPr lang="ja-JP" altLang="en-US" dirty="0"/>
              <a:t>元のブランチに連続させてそのままくっつける</a:t>
            </a:r>
            <a:endParaRPr kumimoji="1" lang="ja-JP" altLang="en-US" dirty="0"/>
          </a:p>
          <a:p>
            <a:endParaRPr kumimoji="1" lang="ja-JP" altLang="en-US" dirty="0"/>
          </a:p>
        </p:txBody>
      </p:sp>
    </p:spTree>
    <p:extLst>
      <p:ext uri="{BB962C8B-B14F-4D97-AF65-F5344CB8AC3E}">
        <p14:creationId xmlns:p14="http://schemas.microsoft.com/office/powerpoint/2010/main" val="4040846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FC4986-5415-F952-2F9B-99A934BFA0A6}"/>
              </a:ext>
            </a:extLst>
          </p:cNvPr>
          <p:cNvSpPr>
            <a:spLocks noGrp="1"/>
          </p:cNvSpPr>
          <p:nvPr>
            <p:ph type="title"/>
          </p:nvPr>
        </p:nvSpPr>
        <p:spPr/>
        <p:txBody>
          <a:bodyPr/>
          <a:lstStyle/>
          <a:p>
            <a:r>
              <a:rPr lang="ja-JP" altLang="en-US" dirty="0"/>
              <a:t>トラブルシューティング</a:t>
            </a:r>
          </a:p>
        </p:txBody>
      </p:sp>
      <p:sp>
        <p:nvSpPr>
          <p:cNvPr id="8" name="コンテンツ プレースホルダー 7">
            <a:extLst>
              <a:ext uri="{FF2B5EF4-FFF2-40B4-BE49-F238E27FC236}">
                <a16:creationId xmlns:a16="http://schemas.microsoft.com/office/drawing/2014/main" id="{7DCCDD23-AAD4-BC35-0BE1-8EB63DB72D9B}"/>
              </a:ext>
            </a:extLst>
          </p:cNvPr>
          <p:cNvSpPr>
            <a:spLocks noGrp="1"/>
          </p:cNvSpPr>
          <p:nvPr>
            <p:ph idx="1"/>
          </p:nvPr>
        </p:nvSpPr>
        <p:spPr/>
        <p:txBody>
          <a:bodyPr/>
          <a:lstStyle/>
          <a:p>
            <a:r>
              <a:rPr lang="en-US" altLang="ja-JP" dirty="0" err="1"/>
              <a:t>VSCode</a:t>
            </a:r>
            <a:r>
              <a:rPr lang="ja-JP" altLang="en-US" dirty="0"/>
              <a:t>での</a:t>
            </a:r>
            <a:r>
              <a:rPr lang="en-US" altLang="ja-JP" dirty="0"/>
              <a:t>push</a:t>
            </a:r>
            <a:r>
              <a:rPr lang="ja-JP" altLang="en-US" dirty="0"/>
              <a:t>ができない</a:t>
            </a:r>
            <a:endParaRPr lang="en-US" altLang="ja-JP" dirty="0"/>
          </a:p>
          <a:p>
            <a:pPr lvl="1"/>
            <a:r>
              <a:rPr lang="ja-JP" altLang="en-US" dirty="0"/>
              <a:t>ターミナル上ではできる</a:t>
            </a:r>
            <a:endParaRPr lang="en-US" altLang="ja-JP" dirty="0"/>
          </a:p>
          <a:p>
            <a:r>
              <a:rPr lang="en-US" altLang="ja-JP" dirty="0"/>
              <a:t> git config --global </a:t>
            </a:r>
            <a:r>
              <a:rPr lang="en-US" altLang="ja-JP" dirty="0" err="1"/>
              <a:t>core.sshCommand</a:t>
            </a:r>
            <a:r>
              <a:rPr lang="en-US" altLang="ja-JP" dirty="0"/>
              <a:t> "C:/Windows/System32/OpenSSH/ssh.exe“</a:t>
            </a:r>
          </a:p>
          <a:p>
            <a:r>
              <a:rPr lang="ja-JP" altLang="en-US" dirty="0"/>
              <a:t>公開鍵認証ができているか確認</a:t>
            </a:r>
            <a:endParaRPr lang="en-US" altLang="ja-JP" dirty="0"/>
          </a:p>
        </p:txBody>
      </p:sp>
      <p:sp>
        <p:nvSpPr>
          <p:cNvPr id="6" name="スライド番号プレースホルダー 5">
            <a:extLst>
              <a:ext uri="{FF2B5EF4-FFF2-40B4-BE49-F238E27FC236}">
                <a16:creationId xmlns:a16="http://schemas.microsoft.com/office/drawing/2014/main" id="{737AA5B2-398F-03E7-1FBB-AA56AF8EDEEE}"/>
              </a:ext>
            </a:extLst>
          </p:cNvPr>
          <p:cNvSpPr>
            <a:spLocks noGrp="1"/>
          </p:cNvSpPr>
          <p:nvPr>
            <p:ph type="sldNum" sz="quarter" idx="12"/>
          </p:nvPr>
        </p:nvSpPr>
        <p:spPr/>
        <p:txBody>
          <a:bodyPr/>
          <a:lstStyle/>
          <a:p>
            <a:fld id="{1ED9C195-5102-47C9-8FC9-1B5F118DAE17}" type="slidenum">
              <a:rPr kumimoji="1" lang="ja-JP" altLang="en-US" smtClean="0"/>
              <a:t>82</a:t>
            </a:fld>
            <a:endParaRPr kumimoji="1" lang="ja-JP" altLang="en-US"/>
          </a:p>
        </p:txBody>
      </p:sp>
    </p:spTree>
    <p:extLst>
      <p:ext uri="{BB962C8B-B14F-4D97-AF65-F5344CB8AC3E}">
        <p14:creationId xmlns:p14="http://schemas.microsoft.com/office/powerpoint/2010/main" val="75147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6882B-8052-4554-9335-1CF5AD7DA3E7}"/>
              </a:ext>
            </a:extLst>
          </p:cNvPr>
          <p:cNvSpPr>
            <a:spLocks noGrp="1"/>
          </p:cNvSpPr>
          <p:nvPr>
            <p:ph type="title"/>
          </p:nvPr>
        </p:nvSpPr>
        <p:spPr>
          <a:xfrm>
            <a:off x="838200" y="-21786"/>
            <a:ext cx="10515600" cy="1325563"/>
          </a:xfrm>
        </p:spPr>
        <p:txBody>
          <a:bodyPr/>
          <a:lstStyle/>
          <a:p>
            <a:r>
              <a:rPr lang="ja-JP" altLang="en-US" dirty="0"/>
              <a:t>単語：</a:t>
            </a:r>
            <a:r>
              <a:rPr lang="en-US" altLang="ja-JP" dirty="0"/>
              <a:t>commit</a:t>
            </a:r>
            <a:endParaRPr kumimoji="1" lang="ja-JP" altLang="en-US" dirty="0"/>
          </a:p>
        </p:txBody>
      </p:sp>
      <p:sp>
        <p:nvSpPr>
          <p:cNvPr id="3" name="コンテンツ プレースホルダー 2">
            <a:extLst>
              <a:ext uri="{FF2B5EF4-FFF2-40B4-BE49-F238E27FC236}">
                <a16:creationId xmlns:a16="http://schemas.microsoft.com/office/drawing/2014/main" id="{DB33BD37-5458-46E0-971B-A2CC88A88947}"/>
              </a:ext>
            </a:extLst>
          </p:cNvPr>
          <p:cNvSpPr>
            <a:spLocks noGrp="1"/>
          </p:cNvSpPr>
          <p:nvPr>
            <p:ph idx="1"/>
          </p:nvPr>
        </p:nvSpPr>
        <p:spPr>
          <a:xfrm>
            <a:off x="838200" y="1149437"/>
            <a:ext cx="10515600" cy="1121938"/>
          </a:xfrm>
        </p:spPr>
        <p:txBody>
          <a:bodyPr>
            <a:normAutofit fontScale="70000" lnSpcReduction="20000"/>
          </a:bodyPr>
          <a:lstStyle/>
          <a:p>
            <a:r>
              <a:rPr lang="ja-JP" altLang="en-US" dirty="0"/>
              <a:t>過去の情報を保存　</a:t>
            </a:r>
            <a:r>
              <a:rPr lang="en-US" altLang="ja-JP" dirty="0">
                <a:solidFill>
                  <a:srgbClr val="7030A0"/>
                </a:solidFill>
              </a:rPr>
              <a:t>Save past information</a:t>
            </a:r>
            <a:r>
              <a:rPr lang="ja-JP" altLang="en-US" dirty="0">
                <a:solidFill>
                  <a:srgbClr val="7030A0"/>
                </a:solidFill>
              </a:rPr>
              <a:t>　</a:t>
            </a:r>
            <a:endParaRPr lang="en-US" altLang="ja-JP" dirty="0">
              <a:solidFill>
                <a:srgbClr val="7030A0"/>
              </a:solidFill>
            </a:endParaRPr>
          </a:p>
          <a:p>
            <a:pPr lvl="1"/>
            <a:r>
              <a:rPr lang="ja-JP" altLang="en-US" dirty="0"/>
              <a:t>セーブポイント</a:t>
            </a:r>
            <a:r>
              <a:rPr lang="en-US" altLang="ja-JP" dirty="0"/>
              <a:t>=commit</a:t>
            </a:r>
          </a:p>
          <a:p>
            <a:pPr lvl="1"/>
            <a:r>
              <a:rPr lang="ja-JP" altLang="en-US" dirty="0"/>
              <a:t>少し変えるたびに</a:t>
            </a:r>
            <a:r>
              <a:rPr lang="en-US" altLang="ja-JP" dirty="0"/>
              <a:t>commit</a:t>
            </a:r>
            <a:r>
              <a:rPr lang="ja-JP" altLang="en-US" dirty="0"/>
              <a:t>するといい</a:t>
            </a:r>
            <a:endParaRPr lang="en-US" altLang="ja-JP" dirty="0"/>
          </a:p>
          <a:p>
            <a:pPr marL="457200" lvl="1" indent="0">
              <a:buNone/>
            </a:pPr>
            <a:r>
              <a:rPr lang="ja-JP" altLang="en-US" dirty="0"/>
              <a:t>　</a:t>
            </a:r>
            <a:r>
              <a:rPr lang="en-US" altLang="ja-JP" dirty="0">
                <a:solidFill>
                  <a:srgbClr val="7030A0"/>
                </a:solidFill>
              </a:rPr>
              <a:t>You should commit every time you change it a little.</a:t>
            </a:r>
          </a:p>
          <a:p>
            <a:pPr marL="457200" lvl="1" indent="0">
              <a:buNone/>
            </a:pPr>
            <a:endParaRPr lang="en-US" altLang="ja-JP" dirty="0">
              <a:solidFill>
                <a:srgbClr val="7030A0"/>
              </a:solidFill>
            </a:endParaRPr>
          </a:p>
          <a:p>
            <a:pPr marL="0" indent="0">
              <a:buNone/>
            </a:pPr>
            <a:endParaRPr kumimoji="1" lang="en-US" altLang="ja-JP" dirty="0"/>
          </a:p>
          <a:p>
            <a:endParaRPr lang="en-US" altLang="ja-JP" dirty="0"/>
          </a:p>
          <a:p>
            <a:endParaRPr kumimoji="1" lang="en-US" altLang="ja-JP" dirty="0"/>
          </a:p>
          <a:p>
            <a:endParaRPr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D7CF8C2F-C821-4596-B906-485F57CDD9C9}"/>
              </a:ext>
            </a:extLst>
          </p:cNvPr>
          <p:cNvSpPr>
            <a:spLocks noGrp="1"/>
          </p:cNvSpPr>
          <p:nvPr>
            <p:ph type="sldNum" sz="quarter" idx="12"/>
          </p:nvPr>
        </p:nvSpPr>
        <p:spPr/>
        <p:txBody>
          <a:bodyPr/>
          <a:lstStyle/>
          <a:p>
            <a:fld id="{1ED9C195-5102-47C9-8FC9-1B5F118DAE17}" type="slidenum">
              <a:rPr kumimoji="1" lang="ja-JP" altLang="en-US" smtClean="0"/>
              <a:pPr/>
              <a:t>9</a:t>
            </a:fld>
            <a:endParaRPr kumimoji="1" lang="ja-JP" altLang="en-US" dirty="0"/>
          </a:p>
        </p:txBody>
      </p:sp>
      <p:pic>
        <p:nvPicPr>
          <p:cNvPr id="7" name="図 6" descr="クマの人形&#10;&#10;中程度の精度で自動的に生成された説明">
            <a:extLst>
              <a:ext uri="{FF2B5EF4-FFF2-40B4-BE49-F238E27FC236}">
                <a16:creationId xmlns:a16="http://schemas.microsoft.com/office/drawing/2014/main" id="{AEA915B5-3581-480E-9A67-423BB2D6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80" y="3195778"/>
            <a:ext cx="1266639" cy="1173752"/>
          </a:xfrm>
          <a:prstGeom prst="rect">
            <a:avLst/>
          </a:prstGeom>
        </p:spPr>
      </p:pic>
      <p:cxnSp>
        <p:nvCxnSpPr>
          <p:cNvPr id="9" name="直線矢印コネクタ 8">
            <a:extLst>
              <a:ext uri="{FF2B5EF4-FFF2-40B4-BE49-F238E27FC236}">
                <a16:creationId xmlns:a16="http://schemas.microsoft.com/office/drawing/2014/main" id="{B81A7950-3520-4FBE-B72D-F383E42D31A9}"/>
              </a:ext>
            </a:extLst>
          </p:cNvPr>
          <p:cNvCxnSpPr>
            <a:cxnSpLocks/>
          </p:cNvCxnSpPr>
          <p:nvPr/>
        </p:nvCxnSpPr>
        <p:spPr>
          <a:xfrm>
            <a:off x="2586446" y="3979821"/>
            <a:ext cx="853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四角形: メモ 10">
            <a:extLst>
              <a:ext uri="{FF2B5EF4-FFF2-40B4-BE49-F238E27FC236}">
                <a16:creationId xmlns:a16="http://schemas.microsoft.com/office/drawing/2014/main" id="{ADE0504E-E113-429F-80D8-C08DACEA47C0}"/>
              </a:ext>
            </a:extLst>
          </p:cNvPr>
          <p:cNvSpPr/>
          <p:nvPr/>
        </p:nvSpPr>
        <p:spPr>
          <a:xfrm>
            <a:off x="1471519" y="3622770"/>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5738108-4DCA-48F0-9EF1-54A4EBC9B068}"/>
              </a:ext>
            </a:extLst>
          </p:cNvPr>
          <p:cNvSpPr txBox="1"/>
          <p:nvPr/>
        </p:nvSpPr>
        <p:spPr>
          <a:xfrm>
            <a:off x="1294387" y="4390452"/>
            <a:ext cx="1236236"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13" name="楕円 12">
            <a:extLst>
              <a:ext uri="{FF2B5EF4-FFF2-40B4-BE49-F238E27FC236}">
                <a16:creationId xmlns:a16="http://schemas.microsoft.com/office/drawing/2014/main" id="{28BB8AA6-F992-40A0-BBDF-5A87A3709E69}"/>
              </a:ext>
            </a:extLst>
          </p:cNvPr>
          <p:cNvSpPr/>
          <p:nvPr/>
        </p:nvSpPr>
        <p:spPr>
          <a:xfrm>
            <a:off x="3784626" y="375607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F88D061-C884-4807-A23C-65E5DA065BE8}"/>
              </a:ext>
            </a:extLst>
          </p:cNvPr>
          <p:cNvSpPr txBox="1"/>
          <p:nvPr/>
        </p:nvSpPr>
        <p:spPr>
          <a:xfrm>
            <a:off x="2530623" y="3587037"/>
            <a:ext cx="620683" cy="369332"/>
          </a:xfrm>
          <a:prstGeom prst="rect">
            <a:avLst/>
          </a:prstGeom>
          <a:noFill/>
        </p:spPr>
        <p:txBody>
          <a:bodyPr wrap="none" rtlCol="0">
            <a:spAutoFit/>
          </a:bodyPr>
          <a:lstStyle/>
          <a:p>
            <a:r>
              <a:rPr kumimoji="1" lang="en-US" altLang="ja-JP" dirty="0"/>
              <a:t>past</a:t>
            </a:r>
            <a:endParaRPr kumimoji="1" lang="ja-JP" altLang="en-US" dirty="0"/>
          </a:p>
        </p:txBody>
      </p:sp>
      <p:sp>
        <p:nvSpPr>
          <p:cNvPr id="15" name="テキスト ボックス 14">
            <a:extLst>
              <a:ext uri="{FF2B5EF4-FFF2-40B4-BE49-F238E27FC236}">
                <a16:creationId xmlns:a16="http://schemas.microsoft.com/office/drawing/2014/main" id="{F8DF8BA9-EF58-4FA4-8E30-DCB3B2F76F3A}"/>
              </a:ext>
            </a:extLst>
          </p:cNvPr>
          <p:cNvSpPr txBox="1"/>
          <p:nvPr/>
        </p:nvSpPr>
        <p:spPr>
          <a:xfrm>
            <a:off x="10966514" y="3595746"/>
            <a:ext cx="774571" cy="369332"/>
          </a:xfrm>
          <a:prstGeom prst="rect">
            <a:avLst/>
          </a:prstGeom>
          <a:noFill/>
        </p:spPr>
        <p:txBody>
          <a:bodyPr wrap="none" rtlCol="0">
            <a:spAutoFit/>
          </a:bodyPr>
          <a:lstStyle/>
          <a:p>
            <a:r>
              <a:rPr kumimoji="1" lang="en-US" altLang="ja-JP" dirty="0"/>
              <a:t>future</a:t>
            </a:r>
            <a:endParaRPr kumimoji="1" lang="ja-JP" altLang="en-US" dirty="0"/>
          </a:p>
        </p:txBody>
      </p:sp>
      <p:sp>
        <p:nvSpPr>
          <p:cNvPr id="16" name="楕円 15">
            <a:extLst>
              <a:ext uri="{FF2B5EF4-FFF2-40B4-BE49-F238E27FC236}">
                <a16:creationId xmlns:a16="http://schemas.microsoft.com/office/drawing/2014/main" id="{3BBF688C-575E-40A0-8C4D-210733D0BB41}"/>
              </a:ext>
            </a:extLst>
          </p:cNvPr>
          <p:cNvSpPr/>
          <p:nvPr/>
        </p:nvSpPr>
        <p:spPr>
          <a:xfrm>
            <a:off x="5941062" y="3747365"/>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90F8E3F-2E17-4709-8CA4-96FF5FE0ED1E}"/>
              </a:ext>
            </a:extLst>
          </p:cNvPr>
          <p:cNvSpPr/>
          <p:nvPr/>
        </p:nvSpPr>
        <p:spPr>
          <a:xfrm>
            <a:off x="10378932" y="3780412"/>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7D30845E-DE73-4410-AD09-E3AD3B3BF664}"/>
              </a:ext>
            </a:extLst>
          </p:cNvPr>
          <p:cNvSpPr/>
          <p:nvPr/>
        </p:nvSpPr>
        <p:spPr>
          <a:xfrm>
            <a:off x="8253491" y="374736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436CE11-FDDB-44B0-9D79-120EB8A9CB27}"/>
              </a:ext>
            </a:extLst>
          </p:cNvPr>
          <p:cNvSpPr txBox="1"/>
          <p:nvPr/>
        </p:nvSpPr>
        <p:spPr>
          <a:xfrm>
            <a:off x="3489484" y="3368869"/>
            <a:ext cx="1133708" cy="369332"/>
          </a:xfrm>
          <a:prstGeom prst="rect">
            <a:avLst/>
          </a:prstGeom>
          <a:noFill/>
        </p:spPr>
        <p:txBody>
          <a:bodyPr wrap="none" rtlCol="0">
            <a:spAutoFit/>
          </a:bodyPr>
          <a:lstStyle/>
          <a:p>
            <a:r>
              <a:rPr kumimoji="1" lang="en-US" altLang="ja-JP" dirty="0"/>
              <a:t>commit</a:t>
            </a:r>
            <a:r>
              <a:rPr kumimoji="1" lang="ja-JP" altLang="en-US" dirty="0"/>
              <a:t> </a:t>
            </a:r>
            <a:r>
              <a:rPr kumimoji="1" lang="en-US" altLang="ja-JP" dirty="0"/>
              <a:t>A</a:t>
            </a:r>
            <a:endParaRPr kumimoji="1" lang="ja-JP" altLang="en-US" dirty="0"/>
          </a:p>
        </p:txBody>
      </p:sp>
      <p:sp>
        <p:nvSpPr>
          <p:cNvPr id="20" name="テキスト ボックス 19">
            <a:extLst>
              <a:ext uri="{FF2B5EF4-FFF2-40B4-BE49-F238E27FC236}">
                <a16:creationId xmlns:a16="http://schemas.microsoft.com/office/drawing/2014/main" id="{4B93C516-B629-4CF6-9B56-71A9C8420682}"/>
              </a:ext>
            </a:extLst>
          </p:cNvPr>
          <p:cNvSpPr txBox="1"/>
          <p:nvPr/>
        </p:nvSpPr>
        <p:spPr>
          <a:xfrm>
            <a:off x="5613009" y="3344102"/>
            <a:ext cx="1146468" cy="369332"/>
          </a:xfrm>
          <a:prstGeom prst="rect">
            <a:avLst/>
          </a:prstGeom>
          <a:noFill/>
        </p:spPr>
        <p:txBody>
          <a:bodyPr wrap="none" rtlCol="0">
            <a:spAutoFit/>
          </a:bodyPr>
          <a:lstStyle/>
          <a:p>
            <a:r>
              <a:rPr kumimoji="1" lang="en-US" altLang="ja-JP" dirty="0"/>
              <a:t>commit B</a:t>
            </a:r>
            <a:endParaRPr kumimoji="1" lang="ja-JP" altLang="en-US" dirty="0"/>
          </a:p>
        </p:txBody>
      </p:sp>
      <p:sp>
        <p:nvSpPr>
          <p:cNvPr id="21" name="テキスト ボックス 20">
            <a:extLst>
              <a:ext uri="{FF2B5EF4-FFF2-40B4-BE49-F238E27FC236}">
                <a16:creationId xmlns:a16="http://schemas.microsoft.com/office/drawing/2014/main" id="{36A7C635-3D58-48BB-80BC-49D619EA9525}"/>
              </a:ext>
            </a:extLst>
          </p:cNvPr>
          <p:cNvSpPr txBox="1"/>
          <p:nvPr/>
        </p:nvSpPr>
        <p:spPr>
          <a:xfrm>
            <a:off x="7925438" y="3342748"/>
            <a:ext cx="1159292" cy="369332"/>
          </a:xfrm>
          <a:prstGeom prst="rect">
            <a:avLst/>
          </a:prstGeom>
          <a:noFill/>
        </p:spPr>
        <p:txBody>
          <a:bodyPr wrap="none" rtlCol="0">
            <a:spAutoFit/>
          </a:bodyPr>
          <a:lstStyle/>
          <a:p>
            <a:r>
              <a:rPr kumimoji="1" lang="en-US" altLang="ja-JP" dirty="0"/>
              <a:t>commit C</a:t>
            </a:r>
            <a:endParaRPr kumimoji="1" lang="ja-JP" altLang="en-US" dirty="0"/>
          </a:p>
        </p:txBody>
      </p:sp>
      <p:sp>
        <p:nvSpPr>
          <p:cNvPr id="22" name="テキスト ボックス 21">
            <a:extLst>
              <a:ext uri="{FF2B5EF4-FFF2-40B4-BE49-F238E27FC236}">
                <a16:creationId xmlns:a16="http://schemas.microsoft.com/office/drawing/2014/main" id="{2E8E1228-80A3-4DD1-ACEF-F39A72314776}"/>
              </a:ext>
            </a:extLst>
          </p:cNvPr>
          <p:cNvSpPr txBox="1"/>
          <p:nvPr/>
        </p:nvSpPr>
        <p:spPr>
          <a:xfrm>
            <a:off x="10092125" y="3343186"/>
            <a:ext cx="1159292" cy="369332"/>
          </a:xfrm>
          <a:prstGeom prst="rect">
            <a:avLst/>
          </a:prstGeom>
          <a:noFill/>
        </p:spPr>
        <p:txBody>
          <a:bodyPr wrap="none" rtlCol="0">
            <a:spAutoFit/>
          </a:bodyPr>
          <a:lstStyle/>
          <a:p>
            <a:r>
              <a:rPr kumimoji="1" lang="en-US" altLang="ja-JP" dirty="0"/>
              <a:t>commit D</a:t>
            </a:r>
            <a:endParaRPr kumimoji="1" lang="ja-JP" altLang="en-US" dirty="0"/>
          </a:p>
        </p:txBody>
      </p:sp>
      <p:sp>
        <p:nvSpPr>
          <p:cNvPr id="23" name="四角形: メモ 22">
            <a:extLst>
              <a:ext uri="{FF2B5EF4-FFF2-40B4-BE49-F238E27FC236}">
                <a16:creationId xmlns:a16="http://schemas.microsoft.com/office/drawing/2014/main" id="{332DE17A-ECAA-4C80-87E5-684C5DEC88BD}"/>
              </a:ext>
            </a:extLst>
          </p:cNvPr>
          <p:cNvSpPr/>
          <p:nvPr/>
        </p:nvSpPr>
        <p:spPr>
          <a:xfrm>
            <a:off x="3543936" y="2478597"/>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a:t>
            </a:r>
            <a:endParaRPr kumimoji="1" lang="ja-JP" altLang="en-US" dirty="0"/>
          </a:p>
        </p:txBody>
      </p:sp>
      <p:sp>
        <p:nvSpPr>
          <p:cNvPr id="27" name="四角形: メモ 26">
            <a:extLst>
              <a:ext uri="{FF2B5EF4-FFF2-40B4-BE49-F238E27FC236}">
                <a16:creationId xmlns:a16="http://schemas.microsoft.com/office/drawing/2014/main" id="{A14EC124-11BA-4E04-AE8E-A34130ED19AA}"/>
              </a:ext>
            </a:extLst>
          </p:cNvPr>
          <p:cNvSpPr/>
          <p:nvPr/>
        </p:nvSpPr>
        <p:spPr>
          <a:xfrm>
            <a:off x="5700372" y="2473699"/>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ab</a:t>
            </a:r>
            <a:endParaRPr kumimoji="1" lang="ja-JP" altLang="en-US" dirty="0"/>
          </a:p>
        </p:txBody>
      </p:sp>
      <p:sp>
        <p:nvSpPr>
          <p:cNvPr id="28" name="四角形: メモ 27">
            <a:extLst>
              <a:ext uri="{FF2B5EF4-FFF2-40B4-BE49-F238E27FC236}">
                <a16:creationId xmlns:a16="http://schemas.microsoft.com/office/drawing/2014/main" id="{8964385D-EDFE-4B17-8087-92B128018898}"/>
              </a:ext>
            </a:extLst>
          </p:cNvPr>
          <p:cNvSpPr/>
          <p:nvPr/>
        </p:nvSpPr>
        <p:spPr>
          <a:xfrm>
            <a:off x="8012801" y="2471668"/>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a:t>
            </a:r>
            <a:endParaRPr kumimoji="1" lang="ja-JP" altLang="en-US" dirty="0"/>
          </a:p>
        </p:txBody>
      </p:sp>
      <p:sp>
        <p:nvSpPr>
          <p:cNvPr id="29" name="四角形: メモ 28">
            <a:extLst>
              <a:ext uri="{FF2B5EF4-FFF2-40B4-BE49-F238E27FC236}">
                <a16:creationId xmlns:a16="http://schemas.microsoft.com/office/drawing/2014/main" id="{2E90341F-7F2B-4247-81FF-B6D9E1B75D34}"/>
              </a:ext>
            </a:extLst>
          </p:cNvPr>
          <p:cNvSpPr/>
          <p:nvPr/>
        </p:nvSpPr>
        <p:spPr>
          <a:xfrm>
            <a:off x="10156956" y="2478022"/>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abcd</a:t>
            </a:r>
            <a:endParaRPr kumimoji="1" lang="ja-JP" altLang="en-US" dirty="0"/>
          </a:p>
        </p:txBody>
      </p:sp>
      <p:sp>
        <p:nvSpPr>
          <p:cNvPr id="6" name="吹き出し: 角を丸めた四角形 5">
            <a:extLst>
              <a:ext uri="{FF2B5EF4-FFF2-40B4-BE49-F238E27FC236}">
                <a16:creationId xmlns:a16="http://schemas.microsoft.com/office/drawing/2014/main" id="{298BE6EA-CBB0-4A60-8996-E37723E0943E}"/>
              </a:ext>
            </a:extLst>
          </p:cNvPr>
          <p:cNvSpPr/>
          <p:nvPr/>
        </p:nvSpPr>
        <p:spPr>
          <a:xfrm>
            <a:off x="7580692" y="1043140"/>
            <a:ext cx="3540154" cy="947956"/>
          </a:xfrm>
          <a:prstGeom prst="wedgeRoundRectCallout">
            <a:avLst>
              <a:gd name="adj1" fmla="val -120122"/>
              <a:gd name="adj2" fmla="val 209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セーブする </a:t>
            </a:r>
            <a:r>
              <a:rPr kumimoji="1" lang="en-US" altLang="ja-JP" dirty="0"/>
              <a:t>-&gt; </a:t>
            </a:r>
            <a:r>
              <a:rPr kumimoji="1" lang="ja-JP" altLang="en-US" dirty="0"/>
              <a:t>コミットする</a:t>
            </a:r>
            <a:endParaRPr kumimoji="1" lang="en-US" altLang="ja-JP" dirty="0"/>
          </a:p>
          <a:p>
            <a:pPr algn="ctr"/>
            <a:r>
              <a:rPr kumimoji="1" lang="ja-JP" altLang="en-US" dirty="0"/>
              <a:t>セーブしたポイント </a:t>
            </a:r>
            <a:r>
              <a:rPr kumimoji="1" lang="en-US" altLang="ja-JP" dirty="0"/>
              <a:t>-&gt; </a:t>
            </a:r>
            <a:r>
              <a:rPr kumimoji="1" lang="ja-JP" altLang="en-US" dirty="0"/>
              <a:t>コミット</a:t>
            </a:r>
            <a:endParaRPr kumimoji="1" lang="en-US" altLang="ja-JP" dirty="0"/>
          </a:p>
        </p:txBody>
      </p:sp>
    </p:spTree>
    <p:extLst>
      <p:ext uri="{BB962C8B-B14F-4D97-AF65-F5344CB8AC3E}">
        <p14:creationId xmlns:p14="http://schemas.microsoft.com/office/powerpoint/2010/main" val="3463723842"/>
      </p:ext>
    </p:extLst>
  </p:cSld>
  <p:clrMapOvr>
    <a:masterClrMapping/>
  </p:clrMapOvr>
</p:sld>
</file>

<file path=ppt/theme/theme1.xml><?xml version="1.0" encoding="utf-8"?>
<a:theme xmlns:a="http://schemas.openxmlformats.org/drawingml/2006/main" name="Office テーマ">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6081</TotalTime>
  <Words>2195</Words>
  <Application>Microsoft Office PowerPoint</Application>
  <PresentationFormat>ワイド画面</PresentationFormat>
  <Paragraphs>476</Paragraphs>
  <Slides>82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82</vt:i4>
      </vt:variant>
    </vt:vector>
  </HeadingPairs>
  <TitlesOfParts>
    <vt:vector size="86" baseType="lpstr">
      <vt:lpstr>-apple-system</vt:lpstr>
      <vt:lpstr>游ゴシック</vt:lpstr>
      <vt:lpstr>Arial</vt:lpstr>
      <vt:lpstr>Office テーマ</vt:lpstr>
      <vt:lpstr>講習会　第2回 git&amp;GitHub編</vt:lpstr>
      <vt:lpstr>目次</vt:lpstr>
      <vt:lpstr>Introduction</vt:lpstr>
      <vt:lpstr>こんな経験、ありませんか？</vt:lpstr>
      <vt:lpstr>こんな経験、ありませんか？</vt:lpstr>
      <vt:lpstr>こんな経験、ありませんか？</vt:lpstr>
      <vt:lpstr>Today’s goal</vt:lpstr>
      <vt:lpstr>What is Git?</vt:lpstr>
      <vt:lpstr>単語：commit</vt:lpstr>
      <vt:lpstr>ローカルリポジトリに対する操作  Operations on local repository</vt:lpstr>
      <vt:lpstr>リモートリポジトリに対する操作 Operations on remote repository</vt:lpstr>
      <vt:lpstr>Environment</vt:lpstr>
      <vt:lpstr>Git Graph install</vt:lpstr>
      <vt:lpstr>Configを設定 (Set Config)</vt:lpstr>
      <vt:lpstr>Prepare</vt:lpstr>
      <vt:lpstr>動作確認 (Confirmation of operation)</vt:lpstr>
      <vt:lpstr>動作確認 (Confirmation of operation)</vt:lpstr>
      <vt:lpstr>動作確認 (Confirmation of operation)</vt:lpstr>
      <vt:lpstr>動作確認 (Confirmation of operation)</vt:lpstr>
      <vt:lpstr>鍵登録 (key registration)</vt:lpstr>
      <vt:lpstr>動作確認 (Confirmation of operation)</vt:lpstr>
      <vt:lpstr>Tutorial git (by yourself)</vt:lpstr>
      <vt:lpstr>ひとりでgit勉強編の目的　main purpose of this section</vt:lpstr>
      <vt:lpstr>Prepare</vt:lpstr>
      <vt:lpstr>Initialize Repository </vt:lpstr>
      <vt:lpstr>Initialize Repository </vt:lpstr>
      <vt:lpstr>add to the stage</vt:lpstr>
      <vt:lpstr>差分の確認 (Confirmation of difference)</vt:lpstr>
      <vt:lpstr>Commit</vt:lpstr>
      <vt:lpstr>コミット歴の確認(Confirmation of Commit History)</vt:lpstr>
      <vt:lpstr>Publish Branch</vt:lpstr>
      <vt:lpstr>Confirmation</vt:lpstr>
      <vt:lpstr>ステージの取り消し (Cancellation of Stage)</vt:lpstr>
      <vt:lpstr>ステージの取り消し (Cancellation of Stage)</vt:lpstr>
      <vt:lpstr>コミットの取り消し (Cancellation of Commit)</vt:lpstr>
      <vt:lpstr>コミットの取り消し (Cancellation of Commit)</vt:lpstr>
      <vt:lpstr>Tutorial git (cooperation)</vt:lpstr>
      <vt:lpstr>Clone</vt:lpstr>
      <vt:lpstr>Clone</vt:lpstr>
      <vt:lpstr>動作確認 (Confirmation of operation)</vt:lpstr>
      <vt:lpstr>概念:branch</vt:lpstr>
      <vt:lpstr>概念:merge</vt:lpstr>
      <vt:lpstr>Goal</vt:lpstr>
      <vt:lpstr>Branch Image</vt:lpstr>
      <vt:lpstr>役割 (Role)</vt:lpstr>
      <vt:lpstr>date-info</vt:lpstr>
      <vt:lpstr>ブランチの作成</vt:lpstr>
      <vt:lpstr>ブランチの作成</vt:lpstr>
      <vt:lpstr>ファイル内容を変更</vt:lpstr>
      <vt:lpstr>コミットする</vt:lpstr>
      <vt:lpstr>mainブランチにmerge</vt:lpstr>
      <vt:lpstr>mainブランチにmerge</vt:lpstr>
      <vt:lpstr>mainブランチにmerge</vt:lpstr>
      <vt:lpstr>確認 </vt:lpstr>
      <vt:lpstr>Push:Remoteに反映させる</vt:lpstr>
      <vt:lpstr>Participants -info</vt:lpstr>
      <vt:lpstr>ブランチの作成</vt:lpstr>
      <vt:lpstr>ブランチの作成</vt:lpstr>
      <vt:lpstr>ファイル内容を変更</vt:lpstr>
      <vt:lpstr>コミットする</vt:lpstr>
      <vt:lpstr>mainブランチにmerge</vt:lpstr>
      <vt:lpstr>mainブランチにmerge</vt:lpstr>
      <vt:lpstr>mainブランチにmerge</vt:lpstr>
      <vt:lpstr>確認 </vt:lpstr>
      <vt:lpstr>Push: Remoteに反映させる</vt:lpstr>
      <vt:lpstr>TimeTable-info</vt:lpstr>
      <vt:lpstr>Make Branch</vt:lpstr>
      <vt:lpstr>Make Branch</vt:lpstr>
      <vt:lpstr>Change file contents</vt:lpstr>
      <vt:lpstr>Commit</vt:lpstr>
      <vt:lpstr>merge into main branch</vt:lpstr>
      <vt:lpstr>merge into main branch</vt:lpstr>
      <vt:lpstr>merge into main branch</vt:lpstr>
      <vt:lpstr>confirmation </vt:lpstr>
      <vt:lpstr>Push: Reflect in Remote</vt:lpstr>
      <vt:lpstr>これ以降はみんなで作業します We will work together from this point forward.</vt:lpstr>
      <vt:lpstr>Pull (Remoteの状況をlocalに反映) (Reflects Remote status locall)</vt:lpstr>
      <vt:lpstr>まとめ　みんなでGitHub編</vt:lpstr>
      <vt:lpstr>補助スライド&amp;時間が余った時の補足説明</vt:lpstr>
      <vt:lpstr>GitHubの権限について</vt:lpstr>
      <vt:lpstr>Fast-Forwardとは？</vt:lpstr>
      <vt:lpstr>トラブルシューティング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Takizawa Hiroyuki</dc:creator>
  <cp:lastModifiedBy>谷澤　悠太</cp:lastModifiedBy>
  <cp:revision>292</cp:revision>
  <dcterms:created xsi:type="dcterms:W3CDTF">2018-04-27T06:34:10Z</dcterms:created>
  <dcterms:modified xsi:type="dcterms:W3CDTF">2024-06-30T07:43:11Z</dcterms:modified>
</cp:coreProperties>
</file>